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8.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9.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0.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8.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3.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31.xml" ContentType="application/vnd.openxmlformats-officedocument.presentationml.notesSlide+xml"/>
  <Override PartName="/ppt/tags/tag67.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 id="2147483708" r:id="rId5"/>
    <p:sldMasterId id="2147483712" r:id="rId6"/>
    <p:sldMasterId id="2147483731" r:id="rId7"/>
    <p:sldMasterId id="2147483750" r:id="rId8"/>
    <p:sldMasterId id="2147483774" r:id="rId9"/>
    <p:sldMasterId id="2147483793" r:id="rId10"/>
    <p:sldMasterId id="2147483818" r:id="rId11"/>
    <p:sldMasterId id="2147483847" r:id="rId12"/>
    <p:sldMasterId id="2147483869" r:id="rId13"/>
    <p:sldMasterId id="2147483905" r:id="rId14"/>
  </p:sldMasterIdLst>
  <p:notesMasterIdLst>
    <p:notesMasterId r:id="rId62"/>
  </p:notesMasterIdLst>
  <p:sldIdLst>
    <p:sldId id="578" r:id="rId15"/>
    <p:sldId id="579" r:id="rId16"/>
    <p:sldId id="559" r:id="rId17"/>
    <p:sldId id="494" r:id="rId18"/>
    <p:sldId id="560" r:id="rId19"/>
    <p:sldId id="489" r:id="rId20"/>
    <p:sldId id="582" r:id="rId21"/>
    <p:sldId id="574" r:id="rId22"/>
    <p:sldId id="581" r:id="rId23"/>
    <p:sldId id="516" r:id="rId24"/>
    <p:sldId id="555" r:id="rId25"/>
    <p:sldId id="584" r:id="rId26"/>
    <p:sldId id="585" r:id="rId27"/>
    <p:sldId id="586" r:id="rId28"/>
    <p:sldId id="587" r:id="rId29"/>
    <p:sldId id="598" r:id="rId30"/>
    <p:sldId id="588" r:id="rId31"/>
    <p:sldId id="599" r:id="rId32"/>
    <p:sldId id="590" r:id="rId33"/>
    <p:sldId id="591" r:id="rId34"/>
    <p:sldId id="592" r:id="rId35"/>
    <p:sldId id="596" r:id="rId36"/>
    <p:sldId id="597" r:id="rId37"/>
    <p:sldId id="496" r:id="rId38"/>
    <p:sldId id="569" r:id="rId39"/>
    <p:sldId id="570" r:id="rId40"/>
    <p:sldId id="571" r:id="rId41"/>
    <p:sldId id="517" r:id="rId42"/>
    <p:sldId id="545" r:id="rId43"/>
    <p:sldId id="541" r:id="rId44"/>
    <p:sldId id="542" r:id="rId45"/>
    <p:sldId id="565" r:id="rId46"/>
    <p:sldId id="449" r:id="rId47"/>
    <p:sldId id="492" r:id="rId48"/>
    <p:sldId id="572" r:id="rId49"/>
    <p:sldId id="573" r:id="rId50"/>
    <p:sldId id="567" r:id="rId51"/>
    <p:sldId id="566" r:id="rId52"/>
    <p:sldId id="446" r:id="rId53"/>
    <p:sldId id="547" r:id="rId54"/>
    <p:sldId id="580" r:id="rId55"/>
    <p:sldId id="549" r:id="rId56"/>
    <p:sldId id="551" r:id="rId57"/>
    <p:sldId id="552" r:id="rId58"/>
    <p:sldId id="557" r:id="rId59"/>
    <p:sldId id="583" r:id="rId60"/>
    <p:sldId id="396" r:id="rId61"/>
  </p:sldIdLst>
  <p:sldSz cx="12188825" cy="6858000"/>
  <p:notesSz cx="6881813" cy="9296400"/>
  <p:defaultTextStyle>
    <a:defPPr>
      <a:defRPr lang="en-US"/>
    </a:defPPr>
    <a:lvl1pPr marL="0" algn="l" defTabSz="1218683" rtl="0" eaLnBrk="1" latinLnBrk="0" hangingPunct="1">
      <a:defRPr sz="2400" kern="1200">
        <a:solidFill>
          <a:schemeClr val="tx1"/>
        </a:solidFill>
        <a:latin typeface="+mn-lt"/>
        <a:ea typeface="+mn-ea"/>
        <a:cs typeface="+mn-cs"/>
      </a:defRPr>
    </a:lvl1pPr>
    <a:lvl2pPr marL="609341" algn="l" defTabSz="1218683" rtl="0" eaLnBrk="1" latinLnBrk="0" hangingPunct="1">
      <a:defRPr sz="2400" kern="1200">
        <a:solidFill>
          <a:schemeClr val="tx1"/>
        </a:solidFill>
        <a:latin typeface="+mn-lt"/>
        <a:ea typeface="+mn-ea"/>
        <a:cs typeface="+mn-cs"/>
      </a:defRPr>
    </a:lvl2pPr>
    <a:lvl3pPr marL="1218683" algn="l" defTabSz="1218683" rtl="0" eaLnBrk="1" latinLnBrk="0" hangingPunct="1">
      <a:defRPr sz="2400" kern="1200">
        <a:solidFill>
          <a:schemeClr val="tx1"/>
        </a:solidFill>
        <a:latin typeface="+mn-lt"/>
        <a:ea typeface="+mn-ea"/>
        <a:cs typeface="+mn-cs"/>
      </a:defRPr>
    </a:lvl3pPr>
    <a:lvl4pPr marL="1828024" algn="l" defTabSz="1218683" rtl="0" eaLnBrk="1" latinLnBrk="0" hangingPunct="1">
      <a:defRPr sz="2400" kern="1200">
        <a:solidFill>
          <a:schemeClr val="tx1"/>
        </a:solidFill>
        <a:latin typeface="+mn-lt"/>
        <a:ea typeface="+mn-ea"/>
        <a:cs typeface="+mn-cs"/>
      </a:defRPr>
    </a:lvl4pPr>
    <a:lvl5pPr marL="2437365" algn="l" defTabSz="1218683" rtl="0" eaLnBrk="1" latinLnBrk="0" hangingPunct="1">
      <a:defRPr sz="2400" kern="1200">
        <a:solidFill>
          <a:schemeClr val="tx1"/>
        </a:solidFill>
        <a:latin typeface="+mn-lt"/>
        <a:ea typeface="+mn-ea"/>
        <a:cs typeface="+mn-cs"/>
      </a:defRPr>
    </a:lvl5pPr>
    <a:lvl6pPr marL="3046701" algn="l" defTabSz="1218683" rtl="0" eaLnBrk="1" latinLnBrk="0" hangingPunct="1">
      <a:defRPr sz="2400" kern="1200">
        <a:solidFill>
          <a:schemeClr val="tx1"/>
        </a:solidFill>
        <a:latin typeface="+mn-lt"/>
        <a:ea typeface="+mn-ea"/>
        <a:cs typeface="+mn-cs"/>
      </a:defRPr>
    </a:lvl6pPr>
    <a:lvl7pPr marL="3656048" algn="l" defTabSz="1218683" rtl="0" eaLnBrk="1" latinLnBrk="0" hangingPunct="1">
      <a:defRPr sz="2400" kern="1200">
        <a:solidFill>
          <a:schemeClr val="tx1"/>
        </a:solidFill>
        <a:latin typeface="+mn-lt"/>
        <a:ea typeface="+mn-ea"/>
        <a:cs typeface="+mn-cs"/>
      </a:defRPr>
    </a:lvl7pPr>
    <a:lvl8pPr marL="4265385" algn="l" defTabSz="1218683" rtl="0" eaLnBrk="1" latinLnBrk="0" hangingPunct="1">
      <a:defRPr sz="2400" kern="1200">
        <a:solidFill>
          <a:schemeClr val="tx1"/>
        </a:solidFill>
        <a:latin typeface="+mn-lt"/>
        <a:ea typeface="+mn-ea"/>
        <a:cs typeface="+mn-cs"/>
      </a:defRPr>
    </a:lvl8pPr>
    <a:lvl9pPr marL="4874725" algn="l" defTabSz="1218683"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of VMs" id="{FE20DDD3-4669-436B-A77F-D8D26C91C606}">
          <p14:sldIdLst>
            <p14:sldId id="578"/>
            <p14:sldId id="579"/>
            <p14:sldId id="559"/>
            <p14:sldId id="494"/>
            <p14:sldId id="560"/>
            <p14:sldId id="489"/>
            <p14:sldId id="582"/>
            <p14:sldId id="574"/>
            <p14:sldId id="581"/>
            <p14:sldId id="516"/>
            <p14:sldId id="555"/>
          </p14:sldIdLst>
        </p14:section>
        <p14:section name="VMs and Cloud Services" id="{AFE47E4A-8044-48D1-8670-911A0B1F92B2}">
          <p14:sldIdLst>
            <p14:sldId id="584"/>
            <p14:sldId id="585"/>
            <p14:sldId id="586"/>
            <p14:sldId id="587"/>
            <p14:sldId id="598"/>
          </p14:sldIdLst>
        </p14:section>
        <p14:section name="VM Availability" id="{DD80D8AF-CD0E-4270-A625-7A4E4F612DF1}">
          <p14:sldIdLst>
            <p14:sldId id="588"/>
            <p14:sldId id="599"/>
            <p14:sldId id="590"/>
            <p14:sldId id="591"/>
            <p14:sldId id="592"/>
            <p14:sldId id="596"/>
            <p14:sldId id="597"/>
          </p14:sldIdLst>
        </p14:section>
        <p14:section name="Getting Started" id="{2BCC7628-A617-4EDF-8099-41DA44B15764}">
          <p14:sldIdLst>
            <p14:sldId id="496"/>
            <p14:sldId id="569"/>
            <p14:sldId id="570"/>
            <p14:sldId id="571"/>
            <p14:sldId id="517"/>
            <p14:sldId id="545"/>
            <p14:sldId id="541"/>
            <p14:sldId id="542"/>
          </p14:sldIdLst>
        </p14:section>
        <p14:section name="Disks and Images" id="{5100A5C3-809E-4170-9815-AC89F71C75D7}">
          <p14:sldIdLst>
            <p14:sldId id="565"/>
            <p14:sldId id="449"/>
            <p14:sldId id="492"/>
            <p14:sldId id="572"/>
            <p14:sldId id="573"/>
            <p14:sldId id="567"/>
            <p14:sldId id="566"/>
            <p14:sldId id="446"/>
          </p14:sldIdLst>
        </p14:section>
        <p14:section name="Managing VMs" id="{D78A26D1-ED47-4B05-9C0C-1D1D7103D896}">
          <p14:sldIdLst>
            <p14:sldId id="547"/>
            <p14:sldId id="580"/>
            <p14:sldId id="549"/>
            <p14:sldId id="551"/>
            <p14:sldId id="552"/>
            <p14:sldId id="557"/>
          </p14:sldIdLst>
        </p14:section>
        <p14:section name="Closing" id="{DDE535B2-6101-437F-AB65-39A0E63BAAEC}">
          <p14:sldIdLst>
            <p14:sldId id="583"/>
            <p14:sldId id="396"/>
          </p14:sldIdLst>
        </p14:section>
      </p14:sectionLst>
    </p:ext>
    <p:ext uri="{EFAFB233-063F-42B5-8137-9DF3F51BA10A}">
      <p15:sldGuideLst xmlns:p15="http://schemas.microsoft.com/office/powerpoint/2012/main">
        <p15:guide id="1" orient="horz" pos="3952" userDrawn="1">
          <p15:clr>
            <a:srgbClr val="A4A3A4"/>
          </p15:clr>
        </p15:guide>
        <p15:guide id="2" orient="horz" pos="688" userDrawn="1">
          <p15:clr>
            <a:srgbClr val="A4A3A4"/>
          </p15:clr>
        </p15:guide>
        <p15:guide id="3" orient="horz" pos="901" userDrawn="1">
          <p15:clr>
            <a:srgbClr val="A4A3A4"/>
          </p15:clr>
        </p15:guide>
        <p15:guide id="4" pos="3839" userDrawn="1">
          <p15:clr>
            <a:srgbClr val="A4A3A4"/>
          </p15:clr>
        </p15:guide>
        <p15:guide id="5" pos="320" userDrawn="1">
          <p15:clr>
            <a:srgbClr val="A4A3A4"/>
          </p15:clr>
        </p15:guide>
        <p15:guide id="6" pos="7358"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 id="1" name="Micah LaNasa" initials="ML [2]" lastIdx="4" clrIdx="1">
    <p:extLst>
      <p:ext uri="{19B8F6BF-5375-455C-9EA6-DF929625EA0E}">
        <p15:presenceInfo xmlns:p15="http://schemas.microsoft.com/office/powerpoint/2012/main" userId="2ce0773f97f145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9" autoAdjust="0"/>
    <p:restoredTop sz="72356" autoAdjust="0"/>
  </p:normalViewPr>
  <p:slideViewPr>
    <p:cSldViewPr snapToGrid="0" snapToObjects="1">
      <p:cViewPr varScale="1">
        <p:scale>
          <a:sx n="46" d="100"/>
          <a:sy n="46" d="100"/>
        </p:scale>
        <p:origin x="72" y="365"/>
      </p:cViewPr>
      <p:guideLst>
        <p:guide orient="horz" pos="3952"/>
        <p:guide orient="horz" pos="688"/>
        <p:guide orient="horz" pos="901"/>
        <p:guide pos="3839"/>
        <p:guide pos="320"/>
        <p:guide pos="7358"/>
      </p:guideLst>
    </p:cSldViewPr>
  </p:slideViewPr>
  <p:outlineViewPr>
    <p:cViewPr>
      <p:scale>
        <a:sx n="33" d="100"/>
        <a:sy n="33" d="100"/>
      </p:scale>
      <p:origin x="42" y="8868"/>
    </p:cViewPr>
  </p:outlineViewPr>
  <p:notesTextViewPr>
    <p:cViewPr>
      <p:scale>
        <a:sx n="3" d="2"/>
        <a:sy n="3" d="2"/>
      </p:scale>
      <p:origin x="0" y="0"/>
    </p:cViewPr>
  </p:notesTextViewPr>
  <p:sorterViewPr>
    <p:cViewPr varScale="1">
      <p:scale>
        <a:sx n="1" d="1"/>
        <a:sy n="1" d="1"/>
      </p:scale>
      <p:origin x="0" y="-3288"/>
    </p:cViewPr>
  </p:sorterViewPr>
  <p:notesViewPr>
    <p:cSldViewPr snapToGrid="0" snapToObjects="1">
      <p:cViewPr varScale="1">
        <p:scale>
          <a:sx n="55" d="100"/>
          <a:sy n="55" d="100"/>
        </p:scale>
        <p:origin x="-2514" y="-102"/>
      </p:cViewPr>
      <p:guideLst>
        <p:guide orient="horz" pos="2928"/>
        <p:guide pos="216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61" Type="http://schemas.openxmlformats.org/officeDocument/2006/relationships/slide" Target="slides/slide47.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tableStyles" Target="tableStyles.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vl1pPr>
          </a:lstStyle>
          <a:p>
            <a:fld id="{5C5A41F5-B6C2-40E5-9E65-A9AEEB8FD18F}" type="datetimeFigureOut">
              <a:rPr lang="en-US" smtClean="0"/>
              <a:t>9/26/2013</a:t>
            </a:fld>
            <a:endParaRPr lang="en-US" dirty="0"/>
          </a:p>
        </p:txBody>
      </p:sp>
      <p:sp>
        <p:nvSpPr>
          <p:cNvPr id="4" name="Slide Image Placeholder 3"/>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vl1pPr>
          </a:lstStyle>
          <a:p>
            <a:fld id="{0110E035-3DF4-4A15-9272-486F21423BC9}" type="slidenum">
              <a:rPr lang="en-US" smtClean="0"/>
              <a:t>‹#›</a:t>
            </a:fld>
            <a:endParaRPr lang="en-US" dirty="0"/>
          </a:p>
        </p:txBody>
      </p:sp>
    </p:spTree>
    <p:extLst>
      <p:ext uri="{BB962C8B-B14F-4D97-AF65-F5344CB8AC3E}">
        <p14:creationId xmlns:p14="http://schemas.microsoft.com/office/powerpoint/2010/main" val="1888841357"/>
      </p:ext>
    </p:extLst>
  </p:cSld>
  <p:clrMap bg1="lt1" tx1="dk1" bg2="lt2" tx2="dk2" accent1="accent1" accent2="accent2" accent3="accent3" accent4="accent4" accent5="accent5" accent6="accent6" hlink="hlink" folHlink="folHlink"/>
  <p:notesStyle>
    <a:lvl1pPr marL="0" algn="l" defTabSz="1218683" rtl="0" eaLnBrk="1" latinLnBrk="0" hangingPunct="1">
      <a:defRPr sz="1600" kern="1200">
        <a:solidFill>
          <a:schemeClr val="tx1"/>
        </a:solidFill>
        <a:latin typeface="+mn-lt"/>
        <a:ea typeface="+mn-ea"/>
        <a:cs typeface="+mn-cs"/>
      </a:defRPr>
    </a:lvl1pPr>
    <a:lvl2pPr marL="609341" algn="l" defTabSz="1218683" rtl="0" eaLnBrk="1" latinLnBrk="0" hangingPunct="1">
      <a:defRPr sz="1600" kern="1200">
        <a:solidFill>
          <a:schemeClr val="tx1"/>
        </a:solidFill>
        <a:latin typeface="+mn-lt"/>
        <a:ea typeface="+mn-ea"/>
        <a:cs typeface="+mn-cs"/>
      </a:defRPr>
    </a:lvl2pPr>
    <a:lvl3pPr marL="1218683" algn="l" defTabSz="1218683" rtl="0" eaLnBrk="1" latinLnBrk="0" hangingPunct="1">
      <a:defRPr sz="1600" kern="1200">
        <a:solidFill>
          <a:schemeClr val="tx1"/>
        </a:solidFill>
        <a:latin typeface="+mn-lt"/>
        <a:ea typeface="+mn-ea"/>
        <a:cs typeface="+mn-cs"/>
      </a:defRPr>
    </a:lvl3pPr>
    <a:lvl4pPr marL="1828024" algn="l" defTabSz="1218683" rtl="0" eaLnBrk="1" latinLnBrk="0" hangingPunct="1">
      <a:defRPr sz="1600" kern="1200">
        <a:solidFill>
          <a:schemeClr val="tx1"/>
        </a:solidFill>
        <a:latin typeface="+mn-lt"/>
        <a:ea typeface="+mn-ea"/>
        <a:cs typeface="+mn-cs"/>
      </a:defRPr>
    </a:lvl4pPr>
    <a:lvl5pPr marL="2437365" algn="l" defTabSz="1218683" rtl="0" eaLnBrk="1" latinLnBrk="0" hangingPunct="1">
      <a:defRPr sz="1600" kern="1200">
        <a:solidFill>
          <a:schemeClr val="tx1"/>
        </a:solidFill>
        <a:latin typeface="+mn-lt"/>
        <a:ea typeface="+mn-ea"/>
        <a:cs typeface="+mn-cs"/>
      </a:defRPr>
    </a:lvl5pPr>
    <a:lvl6pPr marL="3046701" algn="l" defTabSz="1218683" rtl="0" eaLnBrk="1" latinLnBrk="0" hangingPunct="1">
      <a:defRPr sz="1600" kern="1200">
        <a:solidFill>
          <a:schemeClr val="tx1"/>
        </a:solidFill>
        <a:latin typeface="+mn-lt"/>
        <a:ea typeface="+mn-ea"/>
        <a:cs typeface="+mn-cs"/>
      </a:defRPr>
    </a:lvl6pPr>
    <a:lvl7pPr marL="3656048" algn="l" defTabSz="1218683" rtl="0" eaLnBrk="1" latinLnBrk="0" hangingPunct="1">
      <a:defRPr sz="1600" kern="1200">
        <a:solidFill>
          <a:schemeClr val="tx1"/>
        </a:solidFill>
        <a:latin typeface="+mn-lt"/>
        <a:ea typeface="+mn-ea"/>
        <a:cs typeface="+mn-cs"/>
      </a:defRPr>
    </a:lvl7pPr>
    <a:lvl8pPr marL="4265385" algn="l" defTabSz="1218683" rtl="0" eaLnBrk="1" latinLnBrk="0" hangingPunct="1">
      <a:defRPr sz="1600" kern="1200">
        <a:solidFill>
          <a:schemeClr val="tx1"/>
        </a:solidFill>
        <a:latin typeface="+mn-lt"/>
        <a:ea typeface="+mn-ea"/>
        <a:cs typeface="+mn-cs"/>
      </a:defRPr>
    </a:lvl8pPr>
    <a:lvl9pPr marL="4874725" algn="l" defTabSz="1218683"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77481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040106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50087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default</a:t>
            </a:r>
            <a:r>
              <a:rPr lang="en-US" baseline="0" dirty="0" smtClean="0"/>
              <a:t> limits in Azure as follows:</a:t>
            </a:r>
          </a:p>
          <a:p>
            <a:pPr marL="285750" indent="-285750">
              <a:buFont typeface="Arial" panose="020B0604020202020204" pitchFamily="34" charset="0"/>
              <a:buChar char="•"/>
            </a:pPr>
            <a:r>
              <a:rPr lang="en-US" baseline="0" dirty="0" smtClean="0"/>
              <a:t>20 Hosted Service Projects</a:t>
            </a:r>
          </a:p>
          <a:p>
            <a:pPr marL="285750" indent="-285750">
              <a:buFont typeface="Arial" panose="020B0604020202020204" pitchFamily="34" charset="0"/>
              <a:buChar char="•"/>
            </a:pPr>
            <a:r>
              <a:rPr lang="en-US" baseline="0" dirty="0" smtClean="0"/>
              <a:t>5 Storage Accounts</a:t>
            </a:r>
          </a:p>
          <a:p>
            <a:pPr marL="285750" indent="-285750">
              <a:buFont typeface="Arial" panose="020B0604020202020204" pitchFamily="34" charset="0"/>
              <a:buChar char="•"/>
            </a:pPr>
            <a:r>
              <a:rPr lang="en-US" baseline="0" dirty="0" smtClean="0"/>
              <a:t>5 roles per Hosted Service (i.e. 3 different web roles + 2 different worker roles or any such combination)</a:t>
            </a:r>
          </a:p>
          <a:p>
            <a:pPr marL="285750" indent="-285750">
              <a:buFont typeface="Arial" panose="020B0604020202020204" pitchFamily="34" charset="0"/>
              <a:buChar char="•"/>
            </a:pPr>
            <a:r>
              <a:rPr lang="en-US" baseline="0" dirty="0" smtClean="0"/>
              <a:t>20 CPU cores (not instances) across all your Hosted Service Projects </a:t>
            </a:r>
          </a:p>
          <a:p>
            <a:pPr marL="0" indent="0">
              <a:buFont typeface="Arial" panose="020B0604020202020204" pitchFamily="34" charset="0"/>
              <a:buNone/>
            </a:pPr>
            <a:r>
              <a:rPr lang="en-US" baseline="0" dirty="0" smtClean="0"/>
              <a:t>(http://blogs.msdn.com/b/jnak/archive/2010/01/22/windows-azure-instances-storage-limits.aspx)</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787409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9172E-B92E-4064-85D5-FF16863C544D}" type="slidenum">
              <a:rPr lang="en-US" smtClean="0"/>
              <a:t>15</a:t>
            </a:fld>
            <a:endParaRPr lang="en-US"/>
          </a:p>
        </p:txBody>
      </p:sp>
    </p:spTree>
    <p:extLst>
      <p:ext uri="{BB962C8B-B14F-4D97-AF65-F5344CB8AC3E}">
        <p14:creationId xmlns:p14="http://schemas.microsoft.com/office/powerpoint/2010/main" val="186285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DEMO-</a:t>
            </a:r>
            <a:r>
              <a:rPr lang="en-US" dirty="0" err="1" smtClean="0"/>
              <a:t>GettingStartedVMs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40746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17</a:t>
            </a:fld>
            <a:endParaRPr lang="en-US" dirty="0"/>
          </a:p>
        </p:txBody>
      </p:sp>
    </p:spTree>
    <p:extLst>
      <p:ext uri="{BB962C8B-B14F-4D97-AF65-F5344CB8AC3E}">
        <p14:creationId xmlns:p14="http://schemas.microsoft.com/office/powerpoint/2010/main" val="3763991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You need an</a:t>
            </a:r>
            <a:r>
              <a:rPr lang="en-US" baseline="0" dirty="0" smtClean="0"/>
              <a:t> availability set for a 99.95% SLA</a:t>
            </a:r>
          </a:p>
          <a:p>
            <a:endParaRPr lang="en-US" baseline="0" dirty="0" smtClean="0"/>
          </a:p>
          <a:p>
            <a:r>
              <a:rPr lang="en-US" b="1" baseline="0" dirty="0" smtClean="0"/>
              <a:t>Notes:</a:t>
            </a:r>
            <a:endParaRPr lang="en-US" b="1" dirty="0" smtClean="0"/>
          </a:p>
          <a:p>
            <a:r>
              <a:rPr lang="en-US" dirty="0" smtClean="0"/>
              <a:t>Without</a:t>
            </a:r>
            <a:r>
              <a:rPr lang="en-US" baseline="0" dirty="0" smtClean="0"/>
              <a:t> at least two virtual machines performing the same workload grouped into an availability set you get a 99.95% SLA.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1419443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Discuss achieving</a:t>
            </a:r>
            <a:r>
              <a:rPr lang="en-NZ" b="0" baseline="0" dirty="0" smtClean="0"/>
              <a:t> very high availability with Windows Azure</a:t>
            </a:r>
            <a:endParaRPr lang="en-NZ" b="0" dirty="0" smtClean="0"/>
          </a:p>
          <a:p>
            <a:endParaRPr lang="en-NZ" dirty="0" smtClean="0"/>
          </a:p>
          <a:p>
            <a:r>
              <a:rPr lang="en-NZ" b="1" dirty="0" smtClean="0"/>
              <a:t>Notes:</a:t>
            </a:r>
          </a:p>
          <a:p>
            <a:pPr marL="173336" indent="-173336">
              <a:buFont typeface="Arial" pitchFamily="34" charset="0"/>
              <a:buChar char="•"/>
            </a:pPr>
            <a:r>
              <a:rPr lang="en-NZ" dirty="0" smtClean="0"/>
              <a:t>Fault Domain is a physical unit of failure, and is closely related to the physical infrastructure in the data centers. </a:t>
            </a:r>
          </a:p>
          <a:p>
            <a:pPr marL="341310" lvl="1" indent="-173336">
              <a:buFont typeface="Arial" pitchFamily="34" charset="0"/>
              <a:buChar char="•"/>
            </a:pPr>
            <a:r>
              <a:rPr lang="en-NZ" dirty="0" smtClean="0"/>
              <a:t>In Windows Azure the rack can be considered a fault domain. However there is no 1:1 mapping between fault domain and rack.  </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Windows Azure Fabric is responsible to deploy the instances of your application in different fault domains. </a:t>
            </a:r>
          </a:p>
          <a:p>
            <a:pPr marL="341310" lvl="1" indent="-173336">
              <a:buFont typeface="Arial" pitchFamily="34" charset="0"/>
              <a:buChar char="•"/>
            </a:pPr>
            <a:r>
              <a:rPr lang="en-NZ" dirty="0" smtClean="0"/>
              <a:t>Obviously this only</a:t>
            </a:r>
            <a:r>
              <a:rPr lang="en-NZ" baseline="0" dirty="0" smtClean="0"/>
              <a:t> applies if you run more than 1 instance</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Right now Fabric makes sure that your application uses at least 2 (two) fault domains, however depending on capacity and VM availability it may happen that it is spread across more than that. </a:t>
            </a:r>
          </a:p>
          <a:p>
            <a:pPr marL="173336" indent="-173336">
              <a:buFont typeface="Arial" pitchFamily="34" charset="0"/>
              <a:buChar char="•"/>
            </a:pPr>
            <a:r>
              <a:rPr lang="en-NZ" dirty="0" smtClean="0"/>
              <a:t>As a developer u have no direct control over how many fault domains your application will use but the way you configure it may impact your availability</a:t>
            </a:r>
          </a:p>
          <a:p>
            <a:endParaRPr lang="en-NZ" dirty="0" smtClean="0"/>
          </a:p>
          <a:p>
            <a:pPr marL="173336" indent="-173336">
              <a:buFont typeface="Arial" pitchFamily="34" charset="0"/>
              <a:buChar char="•"/>
            </a:pPr>
            <a:r>
              <a:rPr lang="en-NZ" dirty="0" smtClean="0"/>
              <a:t>Upgrade Domain is a logical unit, which determines how particular service will be upgraded. </a:t>
            </a:r>
          </a:p>
          <a:p>
            <a:pPr marL="173336" indent="-173336">
              <a:buFont typeface="Arial" pitchFamily="34" charset="0"/>
              <a:buChar char="•"/>
            </a:pPr>
            <a:r>
              <a:rPr lang="en-NZ" dirty="0" smtClean="0"/>
              <a:t>The default number of upgrade domains that are configured for your application is 5 (five). You can control how many upgrade domains your application will use through the upgradeDomain configuration setting in your service definition file (CSDEF). </a:t>
            </a:r>
          </a:p>
          <a:p>
            <a:pPr marL="173336" indent="-173336">
              <a:buFont typeface="Arial" pitchFamily="34" charset="0"/>
              <a:buChar char="•"/>
            </a:pPr>
            <a:r>
              <a:rPr lang="en-NZ" dirty="0" smtClean="0"/>
              <a:t>Windows Azure Fabric ensures that particular upgrade domain is not within single fault domain</a:t>
            </a:r>
          </a:p>
          <a:p>
            <a:pPr marL="341310" lvl="1" indent="-173336">
              <a:buFont typeface="Arial" pitchFamily="34" charset="0"/>
              <a:buChar char="•"/>
            </a:pPr>
            <a:r>
              <a:rPr lang="en-NZ" dirty="0" smtClean="0"/>
              <a:t>That is Upgrade</a:t>
            </a:r>
            <a:r>
              <a:rPr lang="en-NZ" baseline="0" dirty="0" smtClean="0"/>
              <a:t> domains are orthogonal to fault domains</a:t>
            </a:r>
          </a:p>
          <a:p>
            <a:pPr marL="341310" lvl="1" indent="-173336">
              <a:buFont typeface="Arial" pitchFamily="34" charset="0"/>
              <a:buChar char="•"/>
            </a:pPr>
            <a:endParaRPr lang="en-NZ" baseline="0" dirty="0" smtClean="0"/>
          </a:p>
          <a:p>
            <a:pPr marL="173336" indent="-173336">
              <a:buFont typeface="Arial" pitchFamily="34" charset="0"/>
              <a:buChar char="•"/>
            </a:pPr>
            <a:r>
              <a:rPr lang="en-NZ" baseline="0" dirty="0" smtClean="0"/>
              <a:t>Roles are then spread out over upgrade domains and fault domains. Subject to running a reasonable number of instances this removes the risk of a single point of failure</a:t>
            </a:r>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57840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366304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22514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a:t>
            </a:fld>
            <a:endParaRPr lang="en-US" dirty="0"/>
          </a:p>
        </p:txBody>
      </p:sp>
    </p:spTree>
    <p:extLst>
      <p:ext uri="{BB962C8B-B14F-4D97-AF65-F5344CB8AC3E}">
        <p14:creationId xmlns:p14="http://schemas.microsoft.com/office/powerpoint/2010/main" val="1394783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that each tier of an application can be enabled with its own availability set which ensures at a physical hardware level in the data center that there is no single point of failure.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22</a:t>
            </a:fld>
            <a:endParaRPr lang="en-US" dirty="0"/>
          </a:p>
        </p:txBody>
      </p:sp>
    </p:spTree>
    <p:extLst>
      <p:ext uri="{BB962C8B-B14F-4D97-AF65-F5344CB8AC3E}">
        <p14:creationId xmlns:p14="http://schemas.microsoft.com/office/powerpoint/2010/main" val="3016165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lvl="0"/>
            <a:r>
              <a:rPr lang="en-US" dirty="0" smtClean="0"/>
              <a:t>DEMO</a:t>
            </a:r>
          </a:p>
          <a:p>
            <a:pPr lvl="0"/>
            <a:r>
              <a:rPr lang="en-US" b="1" dirty="0" smtClean="0"/>
              <a:t>Notes:</a:t>
            </a:r>
          </a:p>
          <a:p>
            <a:pPr lvl="0"/>
            <a:r>
              <a:rPr lang="en-US" dirty="0" smtClean="0"/>
              <a:t>See DEMO-LoadBalancingAvailability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23</a:t>
            </a:fld>
            <a:endParaRPr lang="en-US" dirty="0"/>
          </a:p>
        </p:txBody>
      </p:sp>
    </p:spTree>
    <p:extLst>
      <p:ext uri="{BB962C8B-B14F-4D97-AF65-F5344CB8AC3E}">
        <p14:creationId xmlns:p14="http://schemas.microsoft.com/office/powerpoint/2010/main" val="3932203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24</a:t>
            </a:fld>
            <a:endParaRPr lang="en-US" dirty="0"/>
          </a:p>
        </p:txBody>
      </p:sp>
    </p:spTree>
    <p:extLst>
      <p:ext uri="{BB962C8B-B14F-4D97-AF65-F5344CB8AC3E}">
        <p14:creationId xmlns:p14="http://schemas.microsoft.com/office/powerpoint/2010/main" val="2954861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dirty="0" smtClean="0"/>
              <a:t>Highlight</a:t>
            </a:r>
            <a:r>
              <a:rPr lang="en-US" baseline="0" dirty="0" smtClean="0"/>
              <a:t> the differences in default cache policy between the OS disk and DataDisk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28</a:t>
            </a:fld>
            <a:endParaRPr lang="en-US" dirty="0"/>
          </a:p>
        </p:txBody>
      </p:sp>
    </p:spTree>
    <p:extLst>
      <p:ext uri="{BB962C8B-B14F-4D97-AF65-F5344CB8AC3E}">
        <p14:creationId xmlns:p14="http://schemas.microsoft.com/office/powerpoint/2010/main" val="1092586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Data Disks can have caching enabled on up to 4 disks.</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29</a:t>
            </a:fld>
            <a:endParaRPr lang="en-US" dirty="0"/>
          </a:p>
        </p:txBody>
      </p:sp>
    </p:spTree>
    <p:extLst>
      <p:ext uri="{BB962C8B-B14F-4D97-AF65-F5344CB8AC3E}">
        <p14:creationId xmlns:p14="http://schemas.microsoft.com/office/powerpoint/2010/main" val="1976553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Windows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Windows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This slide simply</a:t>
            </a:r>
            <a:r>
              <a:rPr lang="en-US" baseline="0" dirty="0" smtClean="0"/>
              <a:t> highlights that if the physical hardware backing your VM goes down a new server will start and pick up the same VHD.</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33</a:t>
            </a:fld>
            <a:endParaRPr lang="en-US" dirty="0"/>
          </a:p>
        </p:txBody>
      </p:sp>
    </p:spTree>
    <p:extLst>
      <p:ext uri="{BB962C8B-B14F-4D97-AF65-F5344CB8AC3E}">
        <p14:creationId xmlns:p14="http://schemas.microsoft.com/office/powerpoint/2010/main" val="39919669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Windows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34</a:t>
            </a:fld>
            <a:endParaRPr lang="en-US" dirty="0"/>
          </a:p>
        </p:txBody>
      </p:sp>
    </p:spTree>
    <p:extLst>
      <p:ext uri="{BB962C8B-B14F-4D97-AF65-F5344CB8AC3E}">
        <p14:creationId xmlns:p14="http://schemas.microsoft.com/office/powerpoint/2010/main" val="1276230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b="0" dirty="0" smtClean="0"/>
              <a:t>Explain workflow for bringing your own VHD</a:t>
            </a:r>
            <a:r>
              <a:rPr lang="en-US" b="0" baseline="0" dirty="0" smtClean="0"/>
              <a:t> </a:t>
            </a:r>
          </a:p>
          <a:p>
            <a:pPr defTabSz="924458">
              <a:defRPr/>
            </a:pPr>
            <a:endParaRPr lang="en-US" b="0" baseline="0" dirty="0" smtClean="0"/>
          </a:p>
          <a:p>
            <a:pPr defTabSz="924458">
              <a:defRPr/>
            </a:pPr>
            <a:r>
              <a:rPr lang="en-US" b="1" baseline="0" dirty="0" smtClean="0"/>
              <a:t>Notes:</a:t>
            </a:r>
            <a:endParaRPr lang="en-US" b="1" dirty="0" smtClean="0"/>
          </a:p>
          <a:p>
            <a:pPr defTabSz="924458">
              <a:defRPr/>
            </a:pPr>
            <a:r>
              <a:rPr lang="en-US" dirty="0" smtClean="0"/>
              <a:t>This use case is when you already</a:t>
            </a:r>
            <a:r>
              <a:rPr lang="en-US" baseline="0" dirty="0" smtClean="0"/>
              <a:t> have a “golden image(s)” your company uses for server provisioning or you have a VM running on premises that you would just like to run in our data center. You take the vhd – use CSUpload or System Center App Controller to upload as a page blob to a storage account. From there use the portal to add as an image (sysprepped) or disk (configured VM) and there you can create a VM based off of the vhd.</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35</a:t>
            </a:fld>
            <a:endParaRPr lang="en-US" dirty="0"/>
          </a:p>
        </p:txBody>
      </p:sp>
    </p:spTree>
    <p:extLst>
      <p:ext uri="{BB962C8B-B14F-4D97-AF65-F5344CB8AC3E}">
        <p14:creationId xmlns:p14="http://schemas.microsoft.com/office/powerpoint/2010/main" val="3036289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b="1" dirty="0" smtClean="0"/>
              <a:t>Slide</a:t>
            </a:r>
            <a:r>
              <a:rPr lang="en-US" b="1" baseline="0" dirty="0" smtClean="0"/>
              <a:t> Objective:</a:t>
            </a:r>
            <a:endParaRPr lang="en-US" b="1" dirty="0" smtClean="0"/>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and with the new IaaS offering we are making it easier to bring this same level of trust and ease of use to the public cloud.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92676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workflow</a:t>
            </a:r>
            <a:r>
              <a:rPr lang="en-US" baseline="0" dirty="0" smtClean="0"/>
              <a:t> for creating a custom image in the cloud </a:t>
            </a:r>
          </a:p>
          <a:p>
            <a:endParaRPr lang="en-US" baseline="0" dirty="0" smtClean="0"/>
          </a:p>
          <a:p>
            <a:r>
              <a:rPr lang="en-US" b="1" baseline="0" dirty="0" smtClean="0"/>
              <a:t>Notes:</a:t>
            </a:r>
            <a:endParaRPr lang="en-US" b="1" dirty="0" smtClean="0"/>
          </a:p>
          <a:p>
            <a:r>
              <a:rPr lang="en-US" dirty="0" smtClean="0"/>
              <a:t>This use case is all about using the capture feature of IaaS</a:t>
            </a:r>
            <a:r>
              <a:rPr lang="en-US" baseline="0" dirty="0" smtClean="0"/>
              <a:t> to create OS images. The first part you start with a base vhd that you then custom with software binaries, registry settings etc.. You run sysprep.exe and generalize/shutdown the OS. You can then upload it if coming from on-premises or just click the capture button if you created the VM in the cloud. </a:t>
            </a:r>
          </a:p>
          <a:p>
            <a:r>
              <a:rPr lang="en-US" baseline="0" dirty="0" smtClean="0"/>
              <a:t>Capture allows you to take a generalized VM and save the underlying VHD as a new image in your image library.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36</a:t>
            </a:fld>
            <a:endParaRPr lang="en-US" dirty="0"/>
          </a:p>
        </p:txBody>
      </p:sp>
    </p:spTree>
    <p:extLst>
      <p:ext uri="{BB962C8B-B14F-4D97-AF65-F5344CB8AC3E}">
        <p14:creationId xmlns:p14="http://schemas.microsoft.com/office/powerpoint/2010/main" val="26189484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1339909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1356299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baseline="0" dirty="0" smtClean="0"/>
              <a:t>Demo</a:t>
            </a:r>
          </a:p>
          <a:p>
            <a:r>
              <a:rPr lang="en-US" b="1" baseline="0" dirty="0" smtClean="0"/>
              <a:t>Notes:</a:t>
            </a:r>
          </a:p>
          <a:p>
            <a:r>
              <a:rPr lang="en-US" baseline="0" dirty="0" smtClean="0"/>
              <a:t>See DEMO-</a:t>
            </a:r>
            <a:r>
              <a:rPr lang="en-US" baseline="0" dirty="0" err="1" smtClean="0"/>
              <a:t>ImagingVMs</a:t>
            </a:r>
            <a:endParaRPr lang="en-US" baseline="0" dirty="0" smtClean="0"/>
          </a:p>
        </p:txBody>
      </p:sp>
      <p:sp>
        <p:nvSpPr>
          <p:cNvPr id="4" name="Slide Number Placeholder 3"/>
          <p:cNvSpPr>
            <a:spLocks noGrp="1"/>
          </p:cNvSpPr>
          <p:nvPr>
            <p:ph type="sldNum" sz="quarter" idx="10"/>
          </p:nvPr>
        </p:nvSpPr>
        <p:spPr/>
        <p:txBody>
          <a:bodyPr/>
          <a:lstStyle/>
          <a:p>
            <a:fld id="{0110E035-3DF4-4A15-9272-486F21423BC9}" type="slidenum">
              <a:rPr lang="en-US" smtClean="0"/>
              <a:t>39</a:t>
            </a:fld>
            <a:endParaRPr lang="en-US" dirty="0"/>
          </a:p>
        </p:txBody>
      </p:sp>
    </p:spTree>
    <p:extLst>
      <p:ext uri="{BB962C8B-B14F-4D97-AF65-F5344CB8AC3E}">
        <p14:creationId xmlns:p14="http://schemas.microsoft.com/office/powerpoint/2010/main" val="28593271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0829944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Highlight some of the functionality</a:t>
            </a:r>
            <a:r>
              <a:rPr lang="en-US" baseline="0" dirty="0" smtClean="0"/>
              <a:t> available to Windows Administrators to automate management / provisioning of virtual machines in the cloud.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42</a:t>
            </a:fld>
            <a:endParaRPr lang="en-US" dirty="0"/>
          </a:p>
        </p:txBody>
      </p:sp>
    </p:spTree>
    <p:extLst>
      <p:ext uri="{BB962C8B-B14F-4D97-AF65-F5344CB8AC3E}">
        <p14:creationId xmlns:p14="http://schemas.microsoft.com/office/powerpoint/2010/main" val="20374711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43</a:t>
            </a:fld>
            <a:endParaRPr lang="en-US" dirty="0"/>
          </a:p>
        </p:txBody>
      </p:sp>
    </p:spTree>
    <p:extLst>
      <p:ext uri="{BB962C8B-B14F-4D97-AF65-F5344CB8AC3E}">
        <p14:creationId xmlns:p14="http://schemas.microsoft.com/office/powerpoint/2010/main" val="687592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44</a:t>
            </a:fld>
            <a:endParaRPr lang="en-US" dirty="0"/>
          </a:p>
        </p:txBody>
      </p:sp>
    </p:spTree>
    <p:extLst>
      <p:ext uri="{BB962C8B-B14F-4D97-AF65-F5344CB8AC3E}">
        <p14:creationId xmlns:p14="http://schemas.microsoft.com/office/powerpoint/2010/main" val="32464662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baseline="0" dirty="0" smtClean="0"/>
              <a:t>Demo</a:t>
            </a:r>
          </a:p>
          <a:p>
            <a:r>
              <a:rPr lang="en-US" b="1" baseline="0" dirty="0" smtClean="0"/>
              <a:t>Notes:</a:t>
            </a:r>
          </a:p>
          <a:p>
            <a:r>
              <a:rPr lang="en-US" baseline="0" dirty="0" smtClean="0"/>
              <a:t>See HOL-</a:t>
            </a:r>
            <a:r>
              <a:rPr lang="en-US" baseline="0" smtClean="0"/>
              <a:t>UploadVMsfromOnPremiseToCloud</a:t>
            </a:r>
            <a:endParaRPr lang="en-US" baseline="0" dirty="0" smtClean="0"/>
          </a:p>
        </p:txBody>
      </p:sp>
      <p:sp>
        <p:nvSpPr>
          <p:cNvPr id="4" name="Slide Number Placeholder 3"/>
          <p:cNvSpPr>
            <a:spLocks noGrp="1"/>
          </p:cNvSpPr>
          <p:nvPr>
            <p:ph type="sldNum" sz="quarter" idx="10"/>
          </p:nvPr>
        </p:nvSpPr>
        <p:spPr/>
        <p:txBody>
          <a:bodyPr/>
          <a:lstStyle/>
          <a:p>
            <a:fld id="{0110E035-3DF4-4A15-9272-486F21423BC9}" type="slidenum">
              <a:rPr lang="en-US" smtClean="0"/>
              <a:t>45</a:t>
            </a:fld>
            <a:endParaRPr lang="en-US" dirty="0"/>
          </a:p>
        </p:txBody>
      </p:sp>
    </p:spTree>
    <p:extLst>
      <p:ext uri="{BB962C8B-B14F-4D97-AF65-F5344CB8AC3E}">
        <p14:creationId xmlns:p14="http://schemas.microsoft.com/office/powerpoint/2010/main" val="1186134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47</a:t>
            </a:fld>
            <a:endParaRPr lang="en-US" dirty="0"/>
          </a:p>
        </p:txBody>
      </p:sp>
    </p:spTree>
    <p:extLst>
      <p:ext uri="{BB962C8B-B14F-4D97-AF65-F5344CB8AC3E}">
        <p14:creationId xmlns:p14="http://schemas.microsoft.com/office/powerpoint/2010/main" val="1096064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Notes:</a:t>
            </a:r>
            <a:endParaRPr lang="en-US" b="1" dirty="0" smtClean="0"/>
          </a:p>
          <a:p>
            <a:r>
              <a:rPr lang="en-US" dirty="0" smtClean="0"/>
              <a:t>Cloud First Provisioning</a:t>
            </a:r>
            <a:r>
              <a:rPr lang="en-US" baseline="0" dirty="0" smtClean="0"/>
              <a:t> means exactly what is says. Building a VM in the cloud first. </a:t>
            </a:r>
          </a:p>
          <a:p>
            <a:endParaRPr lang="en-US" baseline="0" dirty="0" smtClean="0"/>
          </a:p>
          <a:p>
            <a:r>
              <a:rPr lang="en-US" baseline="0" dirty="0" smtClean="0"/>
              <a:t>You have three methods of starting this process: Build a VM from the portal, from the command line OR programmatically calling the REST API. </a:t>
            </a:r>
          </a:p>
          <a:p>
            <a:endParaRPr lang="en-US" baseline="0" dirty="0" smtClean="0"/>
          </a:p>
          <a:p>
            <a:r>
              <a:rPr lang="en-US" baseline="0" dirty="0" smtClean="0"/>
              <a:t>Once your choice of provisioning is made you will need to select the image and instance size to start from. </a:t>
            </a:r>
          </a:p>
          <a:p>
            <a:endParaRPr lang="en-US" baseline="0" dirty="0" smtClean="0"/>
          </a:p>
          <a:p>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6</a:t>
            </a:fld>
            <a:endParaRPr lang="en-US" dirty="0"/>
          </a:p>
        </p:txBody>
      </p:sp>
    </p:spTree>
    <p:extLst>
      <p:ext uri="{BB962C8B-B14F-4D97-AF65-F5344CB8AC3E}">
        <p14:creationId xmlns:p14="http://schemas.microsoft.com/office/powerpoint/2010/main" val="3758159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mn-lt"/>
                <a:ea typeface="+mn-ea"/>
                <a:cs typeface="+mn-cs"/>
              </a:rPr>
              <a:t>Windows Server</a:t>
            </a:r>
            <a:r>
              <a:rPr lang="en-US" sz="1600" kern="1200" dirty="0" smtClean="0">
                <a:solidFill>
                  <a:schemeClr val="tx1"/>
                </a:solidFill>
                <a:effectLst/>
                <a:latin typeface="+mn-lt"/>
                <a:ea typeface="+mn-ea"/>
                <a:cs typeface="+mn-cs"/>
              </a:rPr>
              <a:t/>
            </a:r>
            <a:br>
              <a:rPr lang="en-US" sz="1600" kern="1200" dirty="0" smtClean="0">
                <a:solidFill>
                  <a:schemeClr val="tx1"/>
                </a:solidFill>
                <a:effectLst/>
                <a:latin typeface="+mn-lt"/>
                <a:ea typeface="+mn-ea"/>
                <a:cs typeface="+mn-cs"/>
              </a:rPr>
            </a:br>
            <a:r>
              <a:rPr lang="en-US" sz="1600" kern="1200" dirty="0" smtClean="0">
                <a:solidFill>
                  <a:schemeClr val="tx1"/>
                </a:solidFill>
                <a:effectLst/>
                <a:latin typeface="+mn-lt"/>
                <a:ea typeface="+mn-ea"/>
                <a:cs typeface="+mn-cs"/>
              </a:rPr>
              <a:t>Windows Server 2008 R2 and later versions are supported for the following roles: </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Domain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Federation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Lightweight Directory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Application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DNS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Fax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Network Policy and Access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Print and Document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Web Server (IIS)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Deployment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Server Update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File Services</a:t>
            </a:r>
          </a:p>
        </p:txBody>
      </p:sp>
      <p:sp>
        <p:nvSpPr>
          <p:cNvPr id="4" name="Slide Number Placeholder 3"/>
          <p:cNvSpPr>
            <a:spLocks noGrp="1"/>
          </p:cNvSpPr>
          <p:nvPr>
            <p:ph type="sldNum" sz="quarter" idx="10"/>
          </p:nvPr>
        </p:nvSpPr>
        <p:spPr/>
        <p:txBody>
          <a:bodyPr/>
          <a:lstStyle/>
          <a:p>
            <a:fld id="{0110E035-3DF4-4A15-9272-486F21423BC9}" type="slidenum">
              <a:rPr lang="en-US" smtClean="0"/>
              <a:t>7</a:t>
            </a:fld>
            <a:endParaRPr lang="en-US" dirty="0"/>
          </a:p>
        </p:txBody>
      </p:sp>
    </p:spTree>
    <p:extLst>
      <p:ext uri="{BB962C8B-B14F-4D97-AF65-F5344CB8AC3E}">
        <p14:creationId xmlns:p14="http://schemas.microsoft.com/office/powerpoint/2010/main" val="1461142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Provide an understanding of which Distributions</a:t>
            </a:r>
            <a:r>
              <a:rPr lang="en-US" baseline="0" dirty="0" smtClean="0">
                <a:effectLst/>
                <a:latin typeface="Segoe UI" panose="020B0502040204020203" pitchFamily="34" charset="0"/>
              </a:rPr>
              <a:t> of Linux are offered in the Windows Azure Image Gallery.</a:t>
            </a:r>
            <a:endParaRPr lang="en-US" dirty="0" smtClean="0">
              <a:effectLst/>
              <a:latin typeface="Segoe UI" panose="020B0502040204020203" pitchFamily="34" charset="0"/>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   1) Only</a:t>
            </a:r>
            <a:r>
              <a:rPr lang="en-US" baseline="0" dirty="0" smtClean="0">
                <a:effectLst/>
                <a:latin typeface="Segoe UI" panose="020B0502040204020203" pitchFamily="34" charset="0"/>
              </a:rPr>
              <a:t> Certain distributions of Linux are officially supported: SUSE Enterprise 11 SP2, OpenSUSE 12.1, CentOS 6.2, Ubuntu 12.04</a:t>
            </a:r>
          </a:p>
          <a:p>
            <a:pPr rtl="0"/>
            <a:r>
              <a:rPr lang="en-US" baseline="0" dirty="0" smtClean="0">
                <a:effectLst/>
                <a:latin typeface="Segoe UI" panose="020B0502040204020203" pitchFamily="34" charset="0"/>
              </a:rPr>
              <a:t>   2) Virtual Machine Images of these Distributions are provided by Partners who are experts in each distribution</a:t>
            </a:r>
          </a:p>
          <a:p>
            <a:pPr rtl="0"/>
            <a:r>
              <a:rPr lang="en-US" baseline="0" dirty="0" smtClean="0">
                <a:effectLst/>
                <a:latin typeface="Segoe UI" panose="020B0502040204020203" pitchFamily="34" charset="0"/>
              </a:rPr>
              <a:t>   3) Other Distributions of Linux can be installed as “Bring-Your-Own-Linux” however, some integration work will be needed.</a:t>
            </a:r>
            <a:endParaRPr lang="en-US" dirty="0" smtClean="0">
              <a:effectLst/>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Linux</a:t>
            </a:r>
            <a:r>
              <a:rPr lang="en-US" baseline="0" dirty="0" smtClean="0">
                <a:effectLst/>
                <a:latin typeface="Segoe UI" panose="020B0502040204020203" pitchFamily="34" charset="0"/>
              </a:rPr>
              <a:t> Virtual Machines Product Page: http://www.windowsazure.com/en-us/manage/linux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059627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713104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VM sizes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10</a:t>
            </a:fld>
            <a:endParaRPr lang="en-US" dirty="0"/>
          </a:p>
        </p:txBody>
      </p:sp>
    </p:spTree>
    <p:extLst>
      <p:ext uri="{BB962C8B-B14F-4D97-AF65-F5344CB8AC3E}">
        <p14:creationId xmlns:p14="http://schemas.microsoft.com/office/powerpoint/2010/main" val="3658144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Provide a better understanding of Microsoft’s Linux offering on Windows Azure</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aseline="0" dirty="0" smtClean="0"/>
              <a:t>   1) </a:t>
            </a:r>
            <a:r>
              <a:rPr lang="en-US" sz="900" dirty="0" smtClean="0"/>
              <a:t>Linux as a first class citizen in Azure</a:t>
            </a:r>
          </a:p>
          <a:p>
            <a:r>
              <a:rPr lang="en-US" sz="900" dirty="0" smtClean="0"/>
              <a:t>   2)</a:t>
            </a:r>
            <a:r>
              <a:rPr lang="en-US" sz="900" baseline="0" dirty="0" smtClean="0"/>
              <a:t> </a:t>
            </a:r>
            <a:r>
              <a:rPr lang="en-US" sz="900" dirty="0" smtClean="0"/>
              <a:t>We will focus mainly on Enterprises and ISVs but will also reach out to the community </a:t>
            </a:r>
          </a:p>
          <a:p>
            <a:r>
              <a:rPr lang="en-US" sz="800" dirty="0" smtClean="0"/>
              <a:t>       a)</a:t>
            </a:r>
            <a:r>
              <a:rPr lang="en-US" sz="800" baseline="0" dirty="0" smtClean="0"/>
              <a:t> </a:t>
            </a:r>
            <a:r>
              <a:rPr lang="en-US" sz="800" dirty="0" smtClean="0"/>
              <a:t>Open Sourcing critical components</a:t>
            </a:r>
          </a:p>
          <a:p>
            <a:r>
              <a:rPr lang="en-US" sz="800" dirty="0" smtClean="0"/>
              <a:t>       b) Documenting API</a:t>
            </a:r>
          </a:p>
          <a:p>
            <a:r>
              <a:rPr lang="en-US" sz="900" dirty="0" smtClean="0"/>
              <a:t>   3)</a:t>
            </a:r>
            <a:r>
              <a:rPr lang="en-US" sz="900" baseline="0" dirty="0" smtClean="0"/>
              <a:t> </a:t>
            </a:r>
            <a:r>
              <a:rPr lang="en-US" sz="900" dirty="0" smtClean="0"/>
              <a:t>We will offer both Community and Commercial Distributions </a:t>
            </a:r>
          </a:p>
          <a:p>
            <a:r>
              <a:rPr lang="en-US" sz="900" dirty="0" smtClean="0"/>
              <a:t>   4) You will be able to buy support for the commercial distributions (GA only)</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Transitions:</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1) First Class Citizen</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2) Enterprise + ISV</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3) Open Source Community</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4) Support</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Any notes go here</a:t>
            </a:r>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0340930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Master" Target="../slideMasters/slideMaster6.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10.wdp"/></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 Id="rId5" Type="http://schemas.microsoft.com/office/2007/relationships/hdphoto" Target="../media/hdphoto3.wdp"/><Relationship Id="rId4" Type="http://schemas.openxmlformats.org/officeDocument/2006/relationships/image" Target="../media/image5.png"/></Relationships>
</file>

<file path=ppt/slideLayouts/_rels/slideLayout1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3.wdp"/></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4.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4.wdp"/></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9.xml"/><Relationship Id="rId4" Type="http://schemas.microsoft.com/office/2007/relationships/hdphoto" Target="../media/hdphoto15.wdp"/></Relationships>
</file>

<file path=ppt/slideLayouts/_rels/slideLayout155.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6.wdp"/></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jpg"/><Relationship Id="rId1" Type="http://schemas.openxmlformats.org/officeDocument/2006/relationships/slideMaster" Target="../slideMasters/slideMaster9.xml"/><Relationship Id="rId6" Type="http://schemas.microsoft.com/office/2007/relationships/hdphoto" Target="../media/hdphoto14.wdp"/><Relationship Id="rId5" Type="http://schemas.openxmlformats.org/officeDocument/2006/relationships/image" Target="../media/image37.png"/><Relationship Id="rId4" Type="http://schemas.microsoft.com/office/2007/relationships/hdphoto" Target="../media/hdphoto17.wdp"/></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Master" Target="../slideMasters/slideMaster10.xml"/><Relationship Id="rId4" Type="http://schemas.openxmlformats.org/officeDocument/2006/relationships/image" Target="../media/image45.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jpg"/><Relationship Id="rId1" Type="http://schemas.openxmlformats.org/officeDocument/2006/relationships/slideMaster" Target="../slideMasters/slideMaster10.xml"/><Relationship Id="rId4" Type="http://schemas.openxmlformats.org/officeDocument/2006/relationships/image" Target="../media/image42.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jpg"/><Relationship Id="rId1" Type="http://schemas.openxmlformats.org/officeDocument/2006/relationships/slideMaster" Target="../slideMasters/slideMaster10.xml"/><Relationship Id="rId4" Type="http://schemas.openxmlformats.org/officeDocument/2006/relationships/image" Target="../media/image45.pn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0.jpg"/><Relationship Id="rId1" Type="http://schemas.openxmlformats.org/officeDocument/2006/relationships/slideMaster" Target="../slideMasters/slideMaster10.xml"/><Relationship Id="rId4" Type="http://schemas.openxmlformats.org/officeDocument/2006/relationships/image" Target="../media/image45.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1.jpg"/><Relationship Id="rId1" Type="http://schemas.openxmlformats.org/officeDocument/2006/relationships/slideMaster" Target="../slideMasters/slideMaster10.xml"/><Relationship Id="rId4" Type="http://schemas.openxmlformats.org/officeDocument/2006/relationships/image" Target="../media/image42.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2.jpg"/><Relationship Id="rId1" Type="http://schemas.openxmlformats.org/officeDocument/2006/relationships/slideMaster" Target="../slideMasters/slideMaster10.xml"/><Relationship Id="rId4" Type="http://schemas.openxmlformats.org/officeDocument/2006/relationships/image" Target="../media/image45.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Master" Target="../slideMasters/slideMaster11.xml"/><Relationship Id="rId4" Type="http://schemas.openxmlformats.org/officeDocument/2006/relationships/image" Target="../media/image45.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jpg"/><Relationship Id="rId1" Type="http://schemas.openxmlformats.org/officeDocument/2006/relationships/slideMaster" Target="../slideMasters/slideMaster11.xml"/><Relationship Id="rId4" Type="http://schemas.openxmlformats.org/officeDocument/2006/relationships/image" Target="../media/image42.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jpg"/><Relationship Id="rId1" Type="http://schemas.openxmlformats.org/officeDocument/2006/relationships/slideMaster" Target="../slideMasters/slideMaster11.xml"/><Relationship Id="rId4" Type="http://schemas.openxmlformats.org/officeDocument/2006/relationships/image" Target="../media/image45.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0.jpg"/><Relationship Id="rId1" Type="http://schemas.openxmlformats.org/officeDocument/2006/relationships/slideMaster" Target="../slideMasters/slideMaster11.xml"/><Relationship Id="rId4" Type="http://schemas.openxmlformats.org/officeDocument/2006/relationships/image" Target="../media/image45.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1.jpg"/><Relationship Id="rId1" Type="http://schemas.openxmlformats.org/officeDocument/2006/relationships/slideMaster" Target="../slideMasters/slideMaster11.xml"/><Relationship Id="rId4" Type="http://schemas.openxmlformats.org/officeDocument/2006/relationships/image" Target="../media/image42.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2.jpg"/><Relationship Id="rId1" Type="http://schemas.openxmlformats.org/officeDocument/2006/relationships/slideMaster" Target="../slideMasters/slideMaster11.xml"/><Relationship Id="rId4" Type="http://schemas.openxmlformats.org/officeDocument/2006/relationships/image" Target="../media/image45.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6.wdp"/></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7.wdp"/></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4.xml"/><Relationship Id="rId4" Type="http://schemas.microsoft.com/office/2007/relationships/hdphoto" Target="../media/hdphoto8.wdp"/></Relationships>
</file>

<file path=ppt/slideLayouts/_rels/slideLayout4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9.wdp"/></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Master" Target="../slideMasters/slideMaster4.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10.wdp"/></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3.wdp"/><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1.wdp"/></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7.wdp"/></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8.wdp"/></Relationships>
</file>

<file path=ppt/slideLayouts/_rels/slideLayout8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2.wdp"/></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2"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3" y="4612350"/>
            <a:ext cx="5454333" cy="1144929"/>
          </a:xfrm>
        </p:spPr>
        <p:txBody>
          <a:bodyPr/>
          <a:lstStyle>
            <a:lvl1pPr marL="0" indent="0">
              <a:buFont typeface="Arial" pitchFamily="34" charset="0"/>
              <a:buNone/>
              <a:defRPr sz="2399">
                <a:solidFill>
                  <a:schemeClr val="bg1">
                    <a:alpha val="98000"/>
                  </a:schemeClr>
                </a:solidFill>
                <a:latin typeface="+mj-lt"/>
              </a:defRPr>
            </a:lvl1pPr>
            <a:lvl2pPr marL="460201" indent="0">
              <a:buFont typeface="Arial" pitchFamily="34" charset="0"/>
              <a:buNone/>
              <a:defRPr/>
            </a:lvl2pPr>
            <a:lvl3pPr marL="855349" indent="0">
              <a:buFont typeface="Arial" pitchFamily="34" charset="0"/>
              <a:buNone/>
              <a:defRPr/>
            </a:lvl3pPr>
            <a:lvl4pPr marL="1258429" indent="0">
              <a:buFont typeface="Arial" pitchFamily="34" charset="0"/>
              <a:buNone/>
              <a:defRPr/>
            </a:lvl4pPr>
            <a:lvl5pPr marL="160436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62"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3" rIns="91404" bIns="45703" numCol="1" anchor="t" anchorCtr="0" compatLnSpc="1">
            <a:prstTxWarp prst="textNoShape">
              <a:avLst/>
            </a:prstTxWarp>
          </a:bodyPr>
          <a:lstStyle/>
          <a:p>
            <a:endParaRPr lang="en-US" sz="3199" dirty="0"/>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353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25"/>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353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7"/>
            <a:ext cx="1595652" cy="268367"/>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48577320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41" indent="-459941">
              <a:buClr>
                <a:srgbClr val="FFFFFF"/>
              </a:buClr>
              <a:buSzPct val="70000"/>
              <a:buFontTx/>
              <a:buBlip>
                <a:blip r:embed="rId2"/>
              </a:buBlip>
              <a:defRPr>
                <a:gradFill>
                  <a:gsLst>
                    <a:gs pos="0">
                      <a:srgbClr val="FFFFFF"/>
                    </a:gs>
                    <a:gs pos="86000">
                      <a:srgbClr val="FFFFFF"/>
                    </a:gs>
                  </a:gsLst>
                  <a:lin ang="5400000" scaled="0"/>
                </a:gradFill>
              </a:defRPr>
            </a:lvl1pPr>
            <a:lvl2pPr marL="854881" indent="-394937">
              <a:buClr>
                <a:srgbClr val="FFFFFF"/>
              </a:buClr>
              <a:buSzPct val="70000"/>
              <a:buFontTx/>
              <a:buBlip>
                <a:blip r:embed="rId2"/>
              </a:buBlip>
              <a:defRPr>
                <a:gradFill>
                  <a:gsLst>
                    <a:gs pos="0">
                      <a:srgbClr val="FFFFFF"/>
                    </a:gs>
                    <a:gs pos="86000">
                      <a:srgbClr val="FFFFFF"/>
                    </a:gs>
                  </a:gsLst>
                  <a:lin ang="5400000" scaled="0"/>
                </a:gradFill>
              </a:defRPr>
            </a:lvl2pPr>
            <a:lvl3pPr marL="1257753" indent="-402873">
              <a:buClr>
                <a:srgbClr val="FFFFFF"/>
              </a:buClr>
              <a:buSzPct val="70000"/>
              <a:buFontTx/>
              <a:buBlip>
                <a:blip r:embed="rId2"/>
              </a:buBlip>
              <a:defRPr>
                <a:gradFill>
                  <a:gsLst>
                    <a:gs pos="0">
                      <a:srgbClr val="FFFFFF"/>
                    </a:gs>
                    <a:gs pos="86000">
                      <a:srgbClr val="FFFFFF"/>
                    </a:gs>
                  </a:gsLst>
                  <a:lin ang="5400000" scaled="0"/>
                </a:gradFill>
              </a:defRPr>
            </a:lvl3pPr>
            <a:lvl4pPr marL="1603500" indent="-345756">
              <a:buClr>
                <a:srgbClr val="FFFFFF"/>
              </a:buClr>
              <a:buSzPct val="70000"/>
              <a:buFontTx/>
              <a:buBlip>
                <a:blip r:embed="rId2"/>
              </a:buBlip>
              <a:defRPr>
                <a:gradFill>
                  <a:gsLst>
                    <a:gs pos="0">
                      <a:srgbClr val="FFFFFF"/>
                    </a:gs>
                    <a:gs pos="86000">
                      <a:srgbClr val="FFFFFF"/>
                    </a:gs>
                  </a:gsLst>
                  <a:lin ang="5400000" scaled="0"/>
                </a:gradFill>
              </a:defRPr>
            </a:lvl4pPr>
            <a:lvl5pPr marL="1939763" indent="-33624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210753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41" indent="-459941">
              <a:buClr>
                <a:srgbClr val="FFFFFF"/>
              </a:buClr>
              <a:buSzPct val="70000"/>
              <a:buFontTx/>
              <a:buBlip>
                <a:blip r:embed="rId2"/>
              </a:buBlip>
              <a:defRPr>
                <a:gradFill>
                  <a:gsLst>
                    <a:gs pos="0">
                      <a:srgbClr val="FFFFFF"/>
                    </a:gs>
                    <a:gs pos="86000">
                      <a:srgbClr val="FFFFFF"/>
                    </a:gs>
                  </a:gsLst>
                  <a:lin ang="5400000" scaled="0"/>
                </a:gradFill>
              </a:defRPr>
            </a:lvl1pPr>
            <a:lvl2pPr marL="854881" indent="-394937">
              <a:buClr>
                <a:srgbClr val="FFFFFF"/>
              </a:buClr>
              <a:buSzPct val="70000"/>
              <a:buFontTx/>
              <a:buBlip>
                <a:blip r:embed="rId2"/>
              </a:buBlip>
              <a:defRPr>
                <a:gradFill>
                  <a:gsLst>
                    <a:gs pos="0">
                      <a:srgbClr val="FFFFFF"/>
                    </a:gs>
                    <a:gs pos="86000">
                      <a:srgbClr val="FFFFFF"/>
                    </a:gs>
                  </a:gsLst>
                  <a:lin ang="5400000" scaled="0"/>
                </a:gradFill>
              </a:defRPr>
            </a:lvl2pPr>
            <a:lvl3pPr marL="1257753" indent="-402873">
              <a:buClr>
                <a:srgbClr val="FFFFFF"/>
              </a:buClr>
              <a:buSzPct val="70000"/>
              <a:buFontTx/>
              <a:buBlip>
                <a:blip r:embed="rId2"/>
              </a:buBlip>
              <a:defRPr>
                <a:gradFill>
                  <a:gsLst>
                    <a:gs pos="0">
                      <a:srgbClr val="FFFFFF"/>
                    </a:gs>
                    <a:gs pos="86000">
                      <a:srgbClr val="FFFFFF"/>
                    </a:gs>
                  </a:gsLst>
                  <a:lin ang="5400000" scaled="0"/>
                </a:gradFill>
              </a:defRPr>
            </a:lvl3pPr>
            <a:lvl4pPr marL="1603500" indent="-345756">
              <a:buClr>
                <a:srgbClr val="FFFFFF"/>
              </a:buClr>
              <a:buSzPct val="70000"/>
              <a:buFontTx/>
              <a:buBlip>
                <a:blip r:embed="rId2"/>
              </a:buBlip>
              <a:defRPr>
                <a:gradFill>
                  <a:gsLst>
                    <a:gs pos="0">
                      <a:srgbClr val="FFFFFF"/>
                    </a:gs>
                    <a:gs pos="86000">
                      <a:srgbClr val="FFFFFF"/>
                    </a:gs>
                  </a:gsLst>
                  <a:lin ang="5400000" scaled="0"/>
                </a:gradFill>
              </a:defRPr>
            </a:lvl4pPr>
            <a:lvl5pPr marL="1939763" indent="-33624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16" tIns="57098" rIns="114216" bIns="5709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85805752"/>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399">
                <a:solidFill>
                  <a:schemeClr val="bg1">
                    <a:alpha val="98000"/>
                  </a:schemeClr>
                </a:solidFill>
                <a:latin typeface="+mj-lt"/>
              </a:defRPr>
            </a:lvl1pPr>
            <a:lvl2pPr marL="460321" indent="0">
              <a:buFont typeface="Arial" pitchFamily="34" charset="0"/>
              <a:buNone/>
              <a:defRPr/>
            </a:lvl2pPr>
            <a:lvl3pPr marL="855563" indent="0">
              <a:buFont typeface="Arial" pitchFamily="34" charset="0"/>
              <a:buNone/>
              <a:defRPr/>
            </a:lvl3pPr>
            <a:lvl4pPr marL="1258741" indent="0">
              <a:buFont typeface="Arial" pitchFamily="34" charset="0"/>
              <a:buNone/>
              <a:defRPr/>
            </a:lvl4pPr>
            <a:lvl5pPr marL="160477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371436888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41" indent="-40317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76" indent="-34603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87" indent="-3365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544483102"/>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257"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894" indent="-342860">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60" indent="-342860">
              <a:spcBef>
                <a:spcPts val="0"/>
              </a:spcBef>
              <a:spcAft>
                <a:spcPts val="400"/>
              </a:spcAft>
              <a:buFont typeface="Arial" pitchFamily="34" charset="0"/>
              <a:buChar char="•"/>
              <a:defRPr/>
            </a:lvl5pPr>
            <a:lvl6pPr marL="1033342" indent="-342860">
              <a:buFont typeface="Arial" pitchFamily="34" charset="0"/>
              <a:buChar char="•"/>
              <a:defRPr sz="2399">
                <a:gradFill>
                  <a:gsLst>
                    <a:gs pos="0">
                      <a:srgbClr val="595959"/>
                    </a:gs>
                    <a:gs pos="86000">
                      <a:srgbClr val="595959"/>
                    </a:gs>
                  </a:gsLst>
                  <a:lin ang="5400000" scaled="0"/>
                </a:gradFill>
              </a:defRPr>
            </a:lvl6pPr>
            <a:lvl7pPr marL="1255566" indent="-225398">
              <a:defRPr>
                <a:gradFill>
                  <a:gsLst>
                    <a:gs pos="0">
                      <a:srgbClr val="595959"/>
                    </a:gs>
                    <a:gs pos="86000">
                      <a:srgbClr val="595959"/>
                    </a:gs>
                  </a:gsLst>
                  <a:lin ang="5400000" scaled="0"/>
                </a:gradFill>
              </a:defRPr>
            </a:lvl7pPr>
            <a:lvl8pPr marL="1487315" indent="-231747">
              <a:defRPr>
                <a:gradFill>
                  <a:gsLst>
                    <a:gs pos="0">
                      <a:srgbClr val="595959"/>
                    </a:gs>
                    <a:gs pos="86000">
                      <a:srgbClr val="595959"/>
                    </a:gs>
                  </a:gsLst>
                  <a:lin ang="5400000" scaled="0"/>
                </a:gradFill>
              </a:defRPr>
            </a:lvl8pPr>
          </a:lstStyle>
          <a:p>
            <a:pPr marL="346035" lvl="0" indent="-346035" algn="l" defTabSz="914257" rtl="0" eaLnBrk="1" latinLnBrk="0" hangingPunct="1">
              <a:lnSpc>
                <a:spcPct val="90000"/>
              </a:lnSpc>
              <a:spcBef>
                <a:spcPct val="20000"/>
              </a:spcBef>
              <a:buSzPct val="90000"/>
              <a:buFont typeface="Arial" pitchFamily="34" charset="0"/>
              <a:buChar char="•"/>
            </a:pPr>
            <a:r>
              <a:rPr lang="en-US" smtClean="0"/>
              <a:t>Click to edit Master text styles</a:t>
            </a:r>
          </a:p>
          <a:p>
            <a:pPr marL="346035" lvl="1" indent="-346035" algn="l" defTabSz="914257" rtl="0" eaLnBrk="1" latinLnBrk="0" hangingPunct="1">
              <a:lnSpc>
                <a:spcPct val="90000"/>
              </a:lnSpc>
              <a:spcBef>
                <a:spcPct val="20000"/>
              </a:spcBef>
              <a:buSzPct val="90000"/>
              <a:buFont typeface="Arial" pitchFamily="34" charset="0"/>
              <a:buChar char="•"/>
            </a:pPr>
            <a:r>
              <a:rPr lang="en-US" smtClean="0"/>
              <a:t>Second level</a:t>
            </a:r>
          </a:p>
          <a:p>
            <a:pPr marL="346035" lvl="2" indent="-346035" algn="l" defTabSz="914257" rtl="0" eaLnBrk="1" latinLnBrk="0" hangingPunct="1">
              <a:lnSpc>
                <a:spcPct val="90000"/>
              </a:lnSpc>
              <a:spcBef>
                <a:spcPct val="20000"/>
              </a:spcBef>
              <a:buSzPct val="90000"/>
              <a:buFont typeface="Arial" pitchFamily="34" charset="0"/>
              <a:buChar char="•"/>
            </a:pPr>
            <a:r>
              <a:rPr lang="en-US" smtClean="0"/>
              <a:t>Third level</a:t>
            </a:r>
          </a:p>
          <a:p>
            <a:pPr marL="346035" lvl="3" indent="-346035" algn="l" defTabSz="914257" rtl="0" eaLnBrk="1" latinLnBrk="0" hangingPunct="1">
              <a:lnSpc>
                <a:spcPct val="90000"/>
              </a:lnSpc>
              <a:spcBef>
                <a:spcPct val="20000"/>
              </a:spcBef>
              <a:buSzPct val="90000"/>
              <a:buFont typeface="Arial" pitchFamily="34" charset="0"/>
              <a:buChar char="•"/>
            </a:pPr>
            <a:r>
              <a:rPr lang="en-US" smtClean="0"/>
              <a:t>Fourth level</a:t>
            </a:r>
          </a:p>
          <a:p>
            <a:pPr marL="346035" lvl="4" indent="-346035" algn="l" defTabSz="91425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3277324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73" indent="-341273">
              <a:lnSpc>
                <a:spcPct val="90000"/>
              </a:lnSpc>
              <a:buSzPct val="80000"/>
              <a:buFont typeface="Arial" pitchFamily="34" charset="0"/>
              <a:buChar char="•"/>
              <a:defRPr sz="3199"/>
            </a:lvl1pPr>
            <a:lvl2pPr marL="626990" indent="-285717">
              <a:lnSpc>
                <a:spcPct val="90000"/>
              </a:lnSpc>
              <a:buSzPct val="80000"/>
              <a:buFont typeface="Arial" pitchFamily="34" charset="0"/>
              <a:buChar char="•"/>
              <a:defRPr sz="2799"/>
            </a:lvl2pPr>
            <a:lvl3pPr marL="914293" indent="-287304">
              <a:lnSpc>
                <a:spcPct val="90000"/>
              </a:lnSpc>
              <a:buSzPct val="80000"/>
              <a:buFont typeface="Arial" pitchFamily="34" charset="0"/>
              <a:buChar char="•"/>
              <a:defRPr sz="2399"/>
            </a:lvl3pPr>
            <a:lvl4pPr marL="1712713" indent="-225398">
              <a:lnSpc>
                <a:spcPct val="90000"/>
              </a:lnSpc>
              <a:buSzPct val="80000"/>
              <a:buFont typeface="Arial" pitchFamily="34" charset="0"/>
              <a:buChar char="•"/>
              <a:defRPr sz="2000"/>
            </a:lvl4pPr>
            <a:lvl5pPr marL="1944460" indent="-23174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147" indent="-45714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420" indent="-45714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848" indent="-342860">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30174" indent="-34286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73" indent="-34286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273" lvl="0" indent="-341273" algn="l" defTabSz="914257" rtl="0" eaLnBrk="1" latinLnBrk="0" hangingPunct="1">
              <a:lnSpc>
                <a:spcPct val="90000"/>
              </a:lnSpc>
              <a:spcBef>
                <a:spcPct val="20000"/>
              </a:spcBef>
              <a:buSzPct val="80000"/>
              <a:buFont typeface="Arial" pitchFamily="34" charset="0"/>
              <a:buChar char="•"/>
            </a:pPr>
            <a:r>
              <a:rPr lang="en-US" smtClean="0"/>
              <a:t>Click to edit Master text styles</a:t>
            </a:r>
          </a:p>
          <a:p>
            <a:pPr marL="341273" lvl="1" indent="-341273" algn="l" defTabSz="914257" rtl="0" eaLnBrk="1" latinLnBrk="0" hangingPunct="1">
              <a:lnSpc>
                <a:spcPct val="90000"/>
              </a:lnSpc>
              <a:spcBef>
                <a:spcPct val="20000"/>
              </a:spcBef>
              <a:buSzPct val="80000"/>
              <a:buFont typeface="Arial" pitchFamily="34" charset="0"/>
              <a:buChar char="•"/>
            </a:pPr>
            <a:r>
              <a:rPr lang="en-US" smtClean="0"/>
              <a:t>Second level</a:t>
            </a:r>
          </a:p>
          <a:p>
            <a:pPr marL="341273" lvl="2" indent="-341273" algn="l" defTabSz="914257" rtl="0" eaLnBrk="1" latinLnBrk="0" hangingPunct="1">
              <a:lnSpc>
                <a:spcPct val="90000"/>
              </a:lnSpc>
              <a:spcBef>
                <a:spcPct val="20000"/>
              </a:spcBef>
              <a:buSzPct val="80000"/>
              <a:buFont typeface="Arial" pitchFamily="34" charset="0"/>
              <a:buChar char="•"/>
            </a:pPr>
            <a:r>
              <a:rPr lang="en-US" smtClean="0"/>
              <a:t>Third level</a:t>
            </a:r>
          </a:p>
          <a:p>
            <a:pPr marL="341273" lvl="3" indent="-341273" algn="l" defTabSz="914257" rtl="0" eaLnBrk="1" latinLnBrk="0" hangingPunct="1">
              <a:lnSpc>
                <a:spcPct val="90000"/>
              </a:lnSpc>
              <a:spcBef>
                <a:spcPct val="20000"/>
              </a:spcBef>
              <a:buSzPct val="80000"/>
              <a:buFont typeface="Arial" pitchFamily="34" charset="0"/>
              <a:buChar char="•"/>
            </a:pPr>
            <a:r>
              <a:rPr lang="en-US" smtClean="0"/>
              <a:t>Fourth level</a:t>
            </a:r>
          </a:p>
          <a:p>
            <a:pPr marL="341273" lvl="4" indent="-341273" algn="l" defTabSz="91425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51610261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199" b="0">
                <a:latin typeface="Segoe UI Light" pitchFamily="34" charset="0"/>
              </a:defRPr>
            </a:lvl1pPr>
            <a:lvl2pPr marL="457128" indent="0">
              <a:buNone/>
              <a:defRPr sz="2000" b="1"/>
            </a:lvl2pPr>
            <a:lvl3pPr marL="914257" indent="0">
              <a:buNone/>
              <a:defRPr sz="1866" b="1"/>
            </a:lvl3pPr>
            <a:lvl4pPr marL="1371385" indent="0">
              <a:buNone/>
              <a:defRPr sz="1600" b="1"/>
            </a:lvl4pPr>
            <a:lvl5pPr marL="1828513" indent="0">
              <a:buNone/>
              <a:defRPr sz="1600" b="1"/>
            </a:lvl5pPr>
            <a:lvl6pPr marL="2285642" indent="0">
              <a:buNone/>
              <a:defRPr sz="1600" b="1"/>
            </a:lvl6pPr>
            <a:lvl7pPr marL="2742770" indent="0">
              <a:buNone/>
              <a:defRPr sz="1600" b="1"/>
            </a:lvl7pPr>
            <a:lvl8pPr marL="3199898" indent="0">
              <a:buNone/>
              <a:defRPr sz="1600" b="1"/>
            </a:lvl8pPr>
            <a:lvl9pPr marL="365702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178" indent="-403178">
              <a:buSzPct val="80000"/>
              <a:buFont typeface="Arial" pitchFamily="34" charset="0"/>
              <a:buChar char="•"/>
              <a:defRPr sz="2799"/>
            </a:lvl1pPr>
            <a:lvl2pPr marL="744451" indent="-322225">
              <a:buSzPct val="80000"/>
              <a:buFont typeface="Arial" pitchFamily="34" charset="0"/>
              <a:buChar char="•"/>
              <a:defRPr sz="2799"/>
            </a:lvl2pPr>
            <a:lvl3pPr marL="1026993" indent="-282543" defTabSz="1030168">
              <a:buSzPct val="80000"/>
              <a:buFont typeface="Arial" pitchFamily="34" charset="0"/>
              <a:buChar char="•"/>
              <a:defRPr sz="2399"/>
            </a:lvl3pPr>
            <a:lvl4pPr marL="1317472" indent="-287304">
              <a:buSzPct val="80000"/>
              <a:buFont typeface="Arial" pitchFamily="34" charset="0"/>
              <a:buChar char="•"/>
              <a:defRPr sz="2000"/>
            </a:lvl4pPr>
            <a:lvl5pPr marL="1541283" indent="-223812">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199" b="0">
                <a:latin typeface="Segoe UI Light" pitchFamily="34" charset="0"/>
              </a:defRPr>
            </a:lvl1pPr>
            <a:lvl2pPr marL="457128" indent="0">
              <a:buNone/>
              <a:defRPr sz="2000" b="1"/>
            </a:lvl2pPr>
            <a:lvl3pPr marL="914257" indent="0">
              <a:buNone/>
              <a:defRPr sz="1866" b="1"/>
            </a:lvl3pPr>
            <a:lvl4pPr marL="1371385" indent="0">
              <a:buNone/>
              <a:defRPr sz="1600" b="1"/>
            </a:lvl4pPr>
            <a:lvl5pPr marL="1828513" indent="0">
              <a:buNone/>
              <a:defRPr sz="1600" b="1"/>
            </a:lvl5pPr>
            <a:lvl6pPr marL="2285642" indent="0">
              <a:buNone/>
              <a:defRPr sz="1600" b="1"/>
            </a:lvl6pPr>
            <a:lvl7pPr marL="2742770" indent="0">
              <a:buNone/>
              <a:defRPr sz="1600" b="1"/>
            </a:lvl7pPr>
            <a:lvl8pPr marL="3199898" indent="0">
              <a:buNone/>
              <a:defRPr sz="1600" b="1"/>
            </a:lvl8pPr>
            <a:lvl9pPr marL="365702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4763"/>
          </a:xfrm>
        </p:spPr>
        <p:txBody>
          <a:bodyPr/>
          <a:lstStyle>
            <a:lvl1pPr marL="296286" indent="-296286">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147" indent="-45714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5086" indent="-342860">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3027" indent="-34286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11" indent="-34286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27" indent="-342860">
              <a:defRPr sz="1600"/>
            </a:lvl6pPr>
            <a:lvl7pPr marL="1603188" indent="-285717">
              <a:defRPr sz="1600"/>
            </a:lvl7pPr>
            <a:lvl8pPr>
              <a:defRPr sz="1600"/>
            </a:lvl8pPr>
            <a:lvl9pPr>
              <a:defRPr sz="1600"/>
            </a:lvl9pPr>
          </a:lstStyle>
          <a:p>
            <a:pPr marL="403178" lvl="0" indent="-403178" algn="l" defTabSz="914257" rtl="0" eaLnBrk="1" latinLnBrk="0" hangingPunct="1">
              <a:lnSpc>
                <a:spcPct val="90000"/>
              </a:lnSpc>
              <a:spcBef>
                <a:spcPct val="20000"/>
              </a:spcBef>
              <a:buSzPct val="80000"/>
            </a:pPr>
            <a:r>
              <a:rPr lang="en-US" smtClean="0"/>
              <a:t>Click to edit Master text styles</a:t>
            </a:r>
          </a:p>
          <a:p>
            <a:pPr marL="403178" lvl="1" indent="-403178" algn="l" defTabSz="914257" rtl="0" eaLnBrk="1" latinLnBrk="0" hangingPunct="1">
              <a:lnSpc>
                <a:spcPct val="90000"/>
              </a:lnSpc>
              <a:spcBef>
                <a:spcPct val="20000"/>
              </a:spcBef>
              <a:buSzPct val="80000"/>
            </a:pPr>
            <a:r>
              <a:rPr lang="en-US" smtClean="0"/>
              <a:t>Second level</a:t>
            </a:r>
          </a:p>
          <a:p>
            <a:pPr marL="403178" lvl="2" indent="-403178" algn="l" defTabSz="914257" rtl="0" eaLnBrk="1" latinLnBrk="0" hangingPunct="1">
              <a:lnSpc>
                <a:spcPct val="90000"/>
              </a:lnSpc>
              <a:spcBef>
                <a:spcPct val="20000"/>
              </a:spcBef>
              <a:buSzPct val="80000"/>
            </a:pPr>
            <a:r>
              <a:rPr lang="en-US" smtClean="0"/>
              <a:t>Third level</a:t>
            </a:r>
          </a:p>
          <a:p>
            <a:pPr marL="403178" lvl="3" indent="-403178" algn="l" defTabSz="914257" rtl="0" eaLnBrk="1" latinLnBrk="0" hangingPunct="1">
              <a:lnSpc>
                <a:spcPct val="90000"/>
              </a:lnSpc>
              <a:spcBef>
                <a:spcPct val="20000"/>
              </a:spcBef>
              <a:buSzPct val="80000"/>
            </a:pPr>
            <a:r>
              <a:rPr lang="en-US" smtClean="0"/>
              <a:t>Fourth level</a:t>
            </a:r>
          </a:p>
          <a:p>
            <a:pPr marL="403178" lvl="4" indent="-403178" algn="l" defTabSz="91425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31751225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60620592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78763073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9"/>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81"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57"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864"/>
            <a:ext cx="6945312" cy="1195474"/>
          </a:xfrm>
        </p:spPr>
        <p:txBody>
          <a:bodyPr lIns="137178" tIns="137178" anchor="ctr" anchorCtr="0"/>
          <a:lstStyle>
            <a:lvl1pPr marL="574608" indent="-571433">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35" indent="-342860">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57" rtl="0" eaLnBrk="1" latinLnBrk="0" hangingPunct="1">
              <a:lnSpc>
                <a:spcPct val="90000"/>
              </a:lnSpc>
              <a:spcBef>
                <a:spcPts val="0"/>
              </a:spcBef>
              <a:spcAft>
                <a:spcPts val="900"/>
              </a:spcAft>
              <a:buSzPct val="80000"/>
            </a:pPr>
            <a:r>
              <a:rPr lang="en-US" smtClean="0"/>
              <a:t>Click to edit Master text styles</a:t>
            </a:r>
          </a:p>
          <a:p>
            <a:pPr marL="3175" lvl="1" indent="0" algn="l" defTabSz="91425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8" rIns="82295" bIns="41148" numCol="1" anchor="t" anchorCtr="0" compatLnSpc="1">
            <a:prstTxWarp prst="textNoShape">
              <a:avLst/>
            </a:prstTxWarp>
          </a:bodyPr>
          <a:lstStyle/>
          <a:p>
            <a:pPr defTabSz="1218845"/>
            <a:endParaRPr lang="en-US" sz="1600" dirty="0">
              <a:solidFill>
                <a:srgbClr val="292929"/>
              </a:solidFill>
            </a:endParaRPr>
          </a:p>
        </p:txBody>
      </p:sp>
    </p:spTree>
    <p:extLst>
      <p:ext uri="{BB962C8B-B14F-4D97-AF65-F5344CB8AC3E}">
        <p14:creationId xmlns:p14="http://schemas.microsoft.com/office/powerpoint/2010/main" val="204300447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95"/>
              <a:endParaRPr lang="en-US" sz="3199"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95"/>
              <a:endParaRPr lang="en-US" sz="3199" dirty="0">
                <a:solidFill>
                  <a:srgbClr val="292929"/>
                </a:solidFill>
              </a:endParaRPr>
            </a:p>
          </p:txBody>
        </p:sp>
      </p:grpSp>
    </p:spTree>
    <p:extLst>
      <p:ext uri="{BB962C8B-B14F-4D97-AF65-F5344CB8AC3E}">
        <p14:creationId xmlns:p14="http://schemas.microsoft.com/office/powerpoint/2010/main" val="385408340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pPr defTabSz="1218895"/>
            <a:endParaRPr lang="en-US" sz="3199" dirty="0">
              <a:solidFill>
                <a:srgbClr val="292929"/>
              </a:solidFill>
            </a:endParaRPr>
          </a:p>
        </p:txBody>
      </p:sp>
    </p:spTree>
    <p:extLst>
      <p:ext uri="{BB962C8B-B14F-4D97-AF65-F5344CB8AC3E}">
        <p14:creationId xmlns:p14="http://schemas.microsoft.com/office/powerpoint/2010/main" val="272291446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grpSp>
    </p:spTree>
    <p:extLst>
      <p:ext uri="{BB962C8B-B14F-4D97-AF65-F5344CB8AC3E}">
        <p14:creationId xmlns:p14="http://schemas.microsoft.com/office/powerpoint/2010/main" val="325751531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8" rIns="82295" bIns="41148" numCol="1" anchor="t" anchorCtr="0" compatLnSpc="1">
            <a:prstTxWarp prst="textNoShape">
              <a:avLst/>
            </a:prstTxWarp>
          </a:bodyPr>
          <a:lstStyle/>
          <a:p>
            <a:pPr defTabSz="1218895"/>
            <a:endParaRPr lang="en-US" sz="1600" dirty="0">
              <a:solidFill>
                <a:srgbClr val="292929"/>
              </a:solidFill>
            </a:endParaRPr>
          </a:p>
        </p:txBody>
      </p:sp>
    </p:spTree>
    <p:extLst>
      <p:ext uri="{BB962C8B-B14F-4D97-AF65-F5344CB8AC3E}">
        <p14:creationId xmlns:p14="http://schemas.microsoft.com/office/powerpoint/2010/main" val="69623769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95"/>
              <a:endParaRPr lang="en-US" sz="3199"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95"/>
              <a:endParaRPr lang="en-US" sz="3199" dirty="0">
                <a:solidFill>
                  <a:srgbClr val="292929"/>
                </a:solidFill>
              </a:endParaRPr>
            </a:p>
          </p:txBody>
        </p:sp>
      </p:grpSp>
    </p:spTree>
    <p:extLst>
      <p:ext uri="{BB962C8B-B14F-4D97-AF65-F5344CB8AC3E}">
        <p14:creationId xmlns:p14="http://schemas.microsoft.com/office/powerpoint/2010/main" val="620251386"/>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91954904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4"/>
            <a:ext cx="11173090" cy="400276"/>
          </a:xfrm>
          <a:prstGeom prst="rect">
            <a:avLst/>
          </a:prstGeom>
          <a:noFill/>
          <a:ln w="12700">
            <a:noFill/>
            <a:miter lim="800000"/>
            <a:headEnd type="none" w="sm" len="sm"/>
            <a:tailEnd type="none" w="sm" len="sm"/>
          </a:ln>
          <a:effectLst/>
        </p:spPr>
        <p:txBody>
          <a:bodyPr vert="horz" wrap="square" lIns="91414" tIns="45707" rIns="91414" bIns="45707" numCol="1" anchor="t" anchorCtr="0" compatLnSpc="1">
            <a:prstTxWarp prst="textNoShape">
              <a:avLst/>
            </a:prstTxWarp>
            <a:spAutoFit/>
          </a:bodyPr>
          <a:lstStyle/>
          <a:p>
            <a:pPr algn="ctr" defTabSz="913993"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93"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89635803"/>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25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0"/>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25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4032620451"/>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21" indent="-460321">
              <a:buClr>
                <a:srgbClr val="FFFFFF"/>
              </a:buClr>
              <a:buSzPct val="70000"/>
              <a:buFontTx/>
              <a:buBlip>
                <a:blip r:embed="rId2"/>
              </a:buBlip>
              <a:defRPr>
                <a:gradFill>
                  <a:gsLst>
                    <a:gs pos="0">
                      <a:srgbClr val="FFFFFF"/>
                    </a:gs>
                    <a:gs pos="86000">
                      <a:srgbClr val="FFFFFF"/>
                    </a:gs>
                  </a:gsLst>
                  <a:lin ang="5400000" scaled="0"/>
                </a:gradFill>
              </a:defRPr>
            </a:lvl1pPr>
            <a:lvl2pPr marL="855563" indent="-395242">
              <a:buClr>
                <a:srgbClr val="FFFFFF"/>
              </a:buClr>
              <a:buSzPct val="70000"/>
              <a:buFontTx/>
              <a:buBlip>
                <a:blip r:embed="rId2"/>
              </a:buBlip>
              <a:defRPr>
                <a:gradFill>
                  <a:gsLst>
                    <a:gs pos="0">
                      <a:srgbClr val="FFFFFF"/>
                    </a:gs>
                    <a:gs pos="86000">
                      <a:srgbClr val="FFFFFF"/>
                    </a:gs>
                  </a:gsLst>
                  <a:lin ang="5400000" scaled="0"/>
                </a:gradFill>
              </a:defRPr>
            </a:lvl2pPr>
            <a:lvl3pPr marL="1258741" indent="-403178">
              <a:buClr>
                <a:srgbClr val="FFFFFF"/>
              </a:buClr>
              <a:buSzPct val="70000"/>
              <a:buFontTx/>
              <a:buBlip>
                <a:blip r:embed="rId2"/>
              </a:buBlip>
              <a:defRPr>
                <a:gradFill>
                  <a:gsLst>
                    <a:gs pos="0">
                      <a:srgbClr val="FFFFFF"/>
                    </a:gs>
                    <a:gs pos="86000">
                      <a:srgbClr val="FFFFFF"/>
                    </a:gs>
                  </a:gsLst>
                  <a:lin ang="5400000" scaled="0"/>
                </a:gradFill>
              </a:defRPr>
            </a:lvl3pPr>
            <a:lvl4pPr marL="1604776" indent="-346035">
              <a:buClr>
                <a:srgbClr val="FFFFFF"/>
              </a:buClr>
              <a:buSzPct val="70000"/>
              <a:buFontTx/>
              <a:buBlip>
                <a:blip r:embed="rId2"/>
              </a:buBlip>
              <a:defRPr>
                <a:gradFill>
                  <a:gsLst>
                    <a:gs pos="0">
                      <a:srgbClr val="FFFFFF"/>
                    </a:gs>
                    <a:gs pos="86000">
                      <a:srgbClr val="FFFFFF"/>
                    </a:gs>
                  </a:gsLst>
                  <a:lin ang="5400000" scaled="0"/>
                </a:gradFill>
              </a:defRPr>
            </a:lvl4pPr>
            <a:lvl5pPr marL="1941287" indent="-33651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564424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21" indent="-460321">
              <a:buClr>
                <a:srgbClr val="FFFFFF"/>
              </a:buClr>
              <a:buSzPct val="70000"/>
              <a:buFontTx/>
              <a:buBlip>
                <a:blip r:embed="rId2"/>
              </a:buBlip>
              <a:defRPr>
                <a:gradFill>
                  <a:gsLst>
                    <a:gs pos="0">
                      <a:srgbClr val="FFFFFF"/>
                    </a:gs>
                    <a:gs pos="86000">
                      <a:srgbClr val="FFFFFF"/>
                    </a:gs>
                  </a:gsLst>
                  <a:lin ang="5400000" scaled="0"/>
                </a:gradFill>
              </a:defRPr>
            </a:lvl1pPr>
            <a:lvl2pPr marL="855563" indent="-395242">
              <a:buClr>
                <a:srgbClr val="FFFFFF"/>
              </a:buClr>
              <a:buSzPct val="70000"/>
              <a:buFontTx/>
              <a:buBlip>
                <a:blip r:embed="rId2"/>
              </a:buBlip>
              <a:defRPr>
                <a:gradFill>
                  <a:gsLst>
                    <a:gs pos="0">
                      <a:srgbClr val="FFFFFF"/>
                    </a:gs>
                    <a:gs pos="86000">
                      <a:srgbClr val="FFFFFF"/>
                    </a:gs>
                  </a:gsLst>
                  <a:lin ang="5400000" scaled="0"/>
                </a:gradFill>
              </a:defRPr>
            </a:lvl2pPr>
            <a:lvl3pPr marL="1258741" indent="-403178">
              <a:buClr>
                <a:srgbClr val="FFFFFF"/>
              </a:buClr>
              <a:buSzPct val="70000"/>
              <a:buFontTx/>
              <a:buBlip>
                <a:blip r:embed="rId2"/>
              </a:buBlip>
              <a:defRPr>
                <a:gradFill>
                  <a:gsLst>
                    <a:gs pos="0">
                      <a:srgbClr val="FFFFFF"/>
                    </a:gs>
                    <a:gs pos="86000">
                      <a:srgbClr val="FFFFFF"/>
                    </a:gs>
                  </a:gsLst>
                  <a:lin ang="5400000" scaled="0"/>
                </a:gradFill>
              </a:defRPr>
            </a:lvl3pPr>
            <a:lvl4pPr marL="1604776" indent="-346035">
              <a:buClr>
                <a:srgbClr val="FFFFFF"/>
              </a:buClr>
              <a:buSzPct val="70000"/>
              <a:buFontTx/>
              <a:buBlip>
                <a:blip r:embed="rId2"/>
              </a:buBlip>
              <a:defRPr>
                <a:gradFill>
                  <a:gsLst>
                    <a:gs pos="0">
                      <a:srgbClr val="FFFFFF"/>
                    </a:gs>
                    <a:gs pos="86000">
                      <a:srgbClr val="FFFFFF"/>
                    </a:gs>
                  </a:gsLst>
                  <a:lin ang="5400000" scaled="0"/>
                </a:gradFill>
              </a:defRPr>
            </a:lvl4pPr>
            <a:lvl5pPr marL="1941287" indent="-33651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311" tIns="57155" rIns="114311" bIns="5715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544694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79" y="2669432"/>
            <a:ext cx="10303349" cy="1470025"/>
          </a:xfrm>
        </p:spPr>
        <p:txBody>
          <a:bodyPr>
            <a:noAutofit/>
          </a:bodyPr>
          <a:lstStyle>
            <a:lvl1pPr algn="l">
              <a:lnSpc>
                <a:spcPct val="90000"/>
              </a:lnSpc>
              <a:spcAft>
                <a:spcPts val="800"/>
              </a:spcAft>
              <a:defRPr sz="7198"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7" y="4320017"/>
            <a:ext cx="7051386" cy="732551"/>
          </a:xfrm>
        </p:spPr>
        <p:txBody>
          <a:bodyPr>
            <a:normAutofit/>
          </a:bodyPr>
          <a:lstStyle>
            <a:lvl1pPr marL="0" indent="0" algn="l">
              <a:buNone/>
              <a:defRPr sz="2666" b="0" i="0">
                <a:solidFill>
                  <a:srgbClr val="FFFFFF"/>
                </a:solidFill>
                <a:latin typeface="Segoe"/>
                <a:cs typeface="Segoe"/>
              </a:defRPr>
            </a:lvl1pPr>
            <a:lvl2pPr marL="609448" indent="0" algn="ctr">
              <a:buNone/>
              <a:defRPr>
                <a:solidFill>
                  <a:schemeClr val="tx1">
                    <a:tint val="75000"/>
                  </a:schemeClr>
                </a:solidFill>
              </a:defRPr>
            </a:lvl2pPr>
            <a:lvl3pPr marL="1218895" indent="0" algn="ctr">
              <a:buNone/>
              <a:defRPr>
                <a:solidFill>
                  <a:schemeClr val="tx1">
                    <a:tint val="75000"/>
                  </a:schemeClr>
                </a:solidFill>
              </a:defRPr>
            </a:lvl3pPr>
            <a:lvl4pPr marL="1828343" indent="0" algn="ctr">
              <a:buNone/>
              <a:defRPr>
                <a:solidFill>
                  <a:schemeClr val="tx1">
                    <a:tint val="75000"/>
                  </a:schemeClr>
                </a:solidFill>
              </a:defRPr>
            </a:lvl4pPr>
            <a:lvl5pPr marL="2437790"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a:lstStyle>
            <a:lvl1pPr algn="l">
              <a:defRPr b="0" i="0">
                <a:solidFill>
                  <a:srgbClr val="FFFFFF"/>
                </a:solidFill>
                <a:latin typeface="Segoe"/>
                <a:cs typeface="Segoe"/>
              </a:defRPr>
            </a:lvl1pPr>
          </a:lstStyle>
          <a:p>
            <a:pPr defTabSz="1218895"/>
            <a:fld id="{B6F15528-21DE-4FAA-801E-634DDDAF4B2B}" type="slidenum">
              <a:rPr lang="en-US" smtClean="0"/>
              <a:pPr defTabSz="1218895"/>
              <a:t>‹#›</a:t>
            </a:fld>
            <a:endParaRPr lang="en-US" dirty="0"/>
          </a:p>
        </p:txBody>
      </p:sp>
    </p:spTree>
    <p:extLst>
      <p:ext uri="{BB962C8B-B14F-4D97-AF65-F5344CB8AC3E}">
        <p14:creationId xmlns:p14="http://schemas.microsoft.com/office/powerpoint/2010/main" val="375789505"/>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24"/>
            <a:ext cx="5277761" cy="2838854"/>
          </a:xfrm>
        </p:spPr>
        <p:txBody>
          <a:bodyPr/>
          <a:lstStyle>
            <a:lvl1pPr marL="453169" indent="-453169">
              <a:lnSpc>
                <a:spcPct val="90000"/>
              </a:lnSpc>
              <a:defRPr sz="3732">
                <a:solidFill>
                  <a:schemeClr val="tx1">
                    <a:lumMod val="65000"/>
                    <a:lumOff val="35000"/>
                  </a:schemeClr>
                </a:solidFill>
              </a:defRPr>
            </a:lvl1pPr>
            <a:lvl2pPr marL="897522" indent="-433773">
              <a:lnSpc>
                <a:spcPct val="90000"/>
              </a:lnSpc>
              <a:defRPr sz="3199">
                <a:solidFill>
                  <a:schemeClr val="tx1">
                    <a:lumMod val="65000"/>
                    <a:lumOff val="35000"/>
                  </a:schemeClr>
                </a:solidFill>
              </a:defRPr>
            </a:lvl2pPr>
            <a:lvl3pPr marL="1271342" indent="-384400">
              <a:lnSpc>
                <a:spcPct val="90000"/>
              </a:lnSpc>
              <a:defRPr sz="2666">
                <a:solidFill>
                  <a:schemeClr val="tx1">
                    <a:lumMod val="65000"/>
                    <a:lumOff val="35000"/>
                  </a:schemeClr>
                </a:solidFill>
              </a:defRPr>
            </a:lvl3pPr>
            <a:lvl4pPr marL="1636347" indent="-365005">
              <a:lnSpc>
                <a:spcPct val="90000"/>
              </a:lnSpc>
              <a:defRPr sz="2399">
                <a:solidFill>
                  <a:schemeClr val="tx1">
                    <a:lumMod val="65000"/>
                    <a:lumOff val="35000"/>
                  </a:schemeClr>
                </a:solidFill>
              </a:defRPr>
            </a:lvl4pPr>
            <a:lvl5pPr marL="2020747" indent="-373820">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0" y="1487424"/>
            <a:ext cx="5281825" cy="2838854"/>
          </a:xfrm>
        </p:spPr>
        <p:txBody>
          <a:bodyPr/>
          <a:lstStyle>
            <a:lvl1pPr marL="463749" indent="-463749">
              <a:lnSpc>
                <a:spcPct val="90000"/>
              </a:lnSpc>
              <a:defRPr sz="3732">
                <a:solidFill>
                  <a:schemeClr val="tx1">
                    <a:lumMod val="65000"/>
                    <a:lumOff val="35000"/>
                  </a:schemeClr>
                </a:solidFill>
              </a:defRPr>
            </a:lvl1pPr>
            <a:lvl2pPr marL="897522" indent="-453169">
              <a:lnSpc>
                <a:spcPct val="90000"/>
              </a:lnSpc>
              <a:defRPr sz="3199">
                <a:solidFill>
                  <a:schemeClr val="tx1">
                    <a:lumMod val="65000"/>
                    <a:lumOff val="35000"/>
                  </a:schemeClr>
                </a:solidFill>
              </a:defRPr>
            </a:lvl2pPr>
            <a:lvl3pPr marL="1281922" indent="-403796">
              <a:lnSpc>
                <a:spcPct val="90000"/>
              </a:lnSpc>
              <a:defRPr sz="2666">
                <a:solidFill>
                  <a:schemeClr val="tx1">
                    <a:lumMod val="65000"/>
                    <a:lumOff val="35000"/>
                  </a:schemeClr>
                </a:solidFill>
              </a:defRPr>
            </a:lvl3pPr>
            <a:lvl4pPr marL="1636347" indent="-354425">
              <a:lnSpc>
                <a:spcPct val="90000"/>
              </a:lnSpc>
              <a:defRPr sz="2399">
                <a:solidFill>
                  <a:schemeClr val="tx1">
                    <a:lumMod val="65000"/>
                    <a:lumOff val="35000"/>
                  </a:schemeClr>
                </a:solidFill>
              </a:defRPr>
            </a:lvl4pPr>
            <a:lvl5pPr marL="2020747" indent="-365005">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1"/>
            <a:ext cx="2844059" cy="365125"/>
          </a:xfrm>
          <a:prstGeom prst="rect">
            <a:avLst/>
          </a:prstGeom>
        </p:spPr>
        <p:txBody>
          <a:bodyPr/>
          <a:lstStyle>
            <a:lvl1pPr algn="ctr">
              <a:defRPr b="0" i="0">
                <a:solidFill>
                  <a:schemeClr val="tx1">
                    <a:lumMod val="95000"/>
                    <a:lumOff val="5000"/>
                  </a:schemeClr>
                </a:solidFill>
                <a:latin typeface="Segoe"/>
                <a:cs typeface="Segoe"/>
              </a:defRPr>
            </a:lvl1pPr>
          </a:lstStyle>
          <a:p>
            <a:pPr defTabSz="1218895"/>
            <a:fld id="{1C24C1D7-E85D-3D41-874A-BD44A6CAB932}" type="slidenum">
              <a:rPr lang="en-US" smtClean="0">
                <a:solidFill>
                  <a:srgbClr val="292929">
                    <a:lumMod val="95000"/>
                    <a:lumOff val="5000"/>
                  </a:srgbClr>
                </a:solidFill>
              </a:rPr>
              <a:pPr defTabSz="1218895"/>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3" y="6606464"/>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74" y="6073865"/>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65" y="6111963"/>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35" y="6233173"/>
            <a:ext cx="1847701" cy="495300"/>
          </a:xfrm>
          <a:prstGeom prst="rect">
            <a:avLst/>
          </a:prstGeom>
        </p:spPr>
      </p:pic>
    </p:spTree>
    <p:extLst>
      <p:ext uri="{BB962C8B-B14F-4D97-AF65-F5344CB8AC3E}">
        <p14:creationId xmlns:p14="http://schemas.microsoft.com/office/powerpoint/2010/main" val="4212105159"/>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799"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a:lstStyle>
            <a:lvl1pPr algn="l">
              <a:defRPr b="0" i="0">
                <a:solidFill>
                  <a:srgbClr val="FFFFFF"/>
                </a:solidFill>
                <a:latin typeface="Segoe"/>
                <a:cs typeface="Segoe"/>
              </a:defRPr>
            </a:lvl1pPr>
          </a:lstStyle>
          <a:p>
            <a:pPr defTabSz="1218895"/>
            <a:fld id="{B6F15528-21DE-4FAA-801E-634DDDAF4B2B}" type="slidenum">
              <a:rPr lang="en-US" smtClean="0"/>
              <a:pPr defTabSz="1218895"/>
              <a:t>‹#›</a:t>
            </a:fld>
            <a:endParaRPr lang="en-US" dirty="0"/>
          </a:p>
        </p:txBody>
      </p:sp>
    </p:spTree>
    <p:extLst>
      <p:ext uri="{BB962C8B-B14F-4D97-AF65-F5344CB8AC3E}">
        <p14:creationId xmlns:p14="http://schemas.microsoft.com/office/powerpoint/2010/main" val="3324272573"/>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034454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5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970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617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394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211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199" dirty="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199" dirty="0"/>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38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574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425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137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206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777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181" rtl="0" eaLnBrk="1" latinLnBrk="0" hangingPunct="1">
              <a:lnSpc>
                <a:spcPct val="90000"/>
              </a:lnSpc>
              <a:spcBef>
                <a:spcPct val="0"/>
              </a:spcBef>
              <a:buNone/>
              <a:defRPr lang="en-US" sz="5999"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866"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4990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4001"/>
            <a:ext cx="6858000" cy="1846146"/>
          </a:xfrm>
        </p:spPr>
        <p:txBody>
          <a:bodyPr anchor="b" anchorCtr="0"/>
          <a:lstStyle>
            <a:lvl1pPr>
              <a:defRPr kumimoji="0" lang="en-US" sz="6665"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81"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438635402"/>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4"/>
            <a:ext cx="10237787" cy="461665"/>
          </a:xfrm>
        </p:spPr>
        <p:txBody>
          <a:bodyPr>
            <a:noAutofit/>
          </a:bodyPr>
          <a:lstStyle>
            <a:lvl1pPr marL="0" indent="0" algn="l">
              <a:lnSpc>
                <a:spcPct val="90000"/>
              </a:lnSpc>
              <a:spcBef>
                <a:spcPts val="0"/>
              </a:spcBef>
              <a:buNone/>
              <a:defRPr lang="en-US" sz="3599" kern="1200" spc="-71" baseline="0" dirty="0">
                <a:solidFill>
                  <a:schemeClr val="tx1">
                    <a:alpha val="99000"/>
                  </a:schemeClr>
                </a:solidFill>
                <a:latin typeface="+mj-lt"/>
                <a:ea typeface="+mn-ea"/>
                <a:cs typeface="+mn-cs"/>
              </a:defRPr>
            </a:lvl1pPr>
            <a:lvl2pPr marL="457091" indent="0" algn="ctr">
              <a:buNone/>
              <a:defRPr>
                <a:solidFill>
                  <a:schemeClr val="tx1">
                    <a:tint val="75000"/>
                  </a:schemeClr>
                </a:solidFill>
              </a:defRPr>
            </a:lvl2pPr>
            <a:lvl3pPr marL="914181" indent="0" algn="ctr">
              <a:buNone/>
              <a:defRPr>
                <a:solidFill>
                  <a:schemeClr val="tx1">
                    <a:tint val="75000"/>
                  </a:schemeClr>
                </a:solidFill>
              </a:defRPr>
            </a:lvl3pPr>
            <a:lvl4pPr marL="1371270" indent="0" algn="ctr">
              <a:buNone/>
              <a:defRPr>
                <a:solidFill>
                  <a:schemeClr val="tx1">
                    <a:tint val="75000"/>
                  </a:schemeClr>
                </a:solidFill>
              </a:defRPr>
            </a:lvl4pPr>
            <a:lvl5pPr marL="1828361" indent="0" algn="ctr">
              <a:buNone/>
              <a:defRPr>
                <a:solidFill>
                  <a:schemeClr val="tx1">
                    <a:tint val="75000"/>
                  </a:schemeClr>
                </a:solidFill>
              </a:defRPr>
            </a:lvl5pPr>
            <a:lvl6pPr marL="2285450" indent="0" algn="ctr">
              <a:buNone/>
              <a:defRPr>
                <a:solidFill>
                  <a:schemeClr val="tx1">
                    <a:tint val="75000"/>
                  </a:schemeClr>
                </a:solidFill>
              </a:defRPr>
            </a:lvl6pPr>
            <a:lvl7pPr marL="2742541" indent="0" algn="ctr">
              <a:buNone/>
              <a:defRPr>
                <a:solidFill>
                  <a:schemeClr val="tx1">
                    <a:tint val="75000"/>
                  </a:schemeClr>
                </a:solidFill>
              </a:defRPr>
            </a:lvl7pPr>
            <a:lvl8pPr marL="3199632" indent="0" algn="ctr">
              <a:buNone/>
              <a:defRPr>
                <a:solidFill>
                  <a:schemeClr val="tx1">
                    <a:tint val="75000"/>
                  </a:schemeClr>
                </a:solidFill>
              </a:defRPr>
            </a:lvl8pPr>
            <a:lvl9pPr marL="3656722" indent="0" algn="ctr">
              <a:buNone/>
              <a:defRPr>
                <a:solidFill>
                  <a:schemeClr val="tx1">
                    <a:tint val="75000"/>
                  </a:schemeClr>
                </a:solidFill>
              </a:defRPr>
            </a:lvl9pPr>
          </a:lstStyle>
          <a:p>
            <a:pPr marL="0" marR="0" lvl="0" indent="0" algn="l" defTabSz="91418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8"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65" spc="-151">
                <a:solidFill>
                  <a:schemeClr val="tx1">
                    <a:alpha val="99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309576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45693" rIns="91384" bIns="45693" numCol="1" spcCol="0" rtlCol="0" anchor="ctr" anchorCtr="0" compatLnSpc="1">
            <a:prstTxWarp prst="textNoShape">
              <a:avLst/>
            </a:prstTxWarp>
          </a:bodyPr>
          <a:lstStyle/>
          <a:p>
            <a:pPr algn="ctr" defTabSz="913605" fontAlgn="base">
              <a:spcBef>
                <a:spcPct val="0"/>
              </a:spcBef>
              <a:spcAft>
                <a:spcPct val="0"/>
              </a:spcAft>
            </a:pPr>
            <a:endParaRPr lang="en-US" sz="2266"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grpSp>
      <p:sp>
        <p:nvSpPr>
          <p:cNvPr id="3" name="Subtitle 2"/>
          <p:cNvSpPr>
            <a:spLocks noGrp="1"/>
          </p:cNvSpPr>
          <p:nvPr>
            <p:ph type="subTitle" idx="1" hasCustomPrompt="1"/>
          </p:nvPr>
        </p:nvSpPr>
        <p:spPr>
          <a:xfrm>
            <a:off x="3474720" y="3443918"/>
            <a:ext cx="6949440" cy="1195462"/>
          </a:xfrm>
        </p:spPr>
        <p:txBody>
          <a:bodyPr vert="horz" wrap="square" lIns="137166" tIns="137166" rIns="0" bIns="0" rtlCol="0" anchor="ctr" anchorCtr="0">
            <a:spAutoFit/>
          </a:bodyPr>
          <a:lstStyle>
            <a:lvl1pPr marL="574560" indent="-571385">
              <a:buNone/>
              <a:defRPr lang="en-US" sz="4399" spc="-100" dirty="0" smtClean="0">
                <a:solidFill>
                  <a:schemeClr val="tx1">
                    <a:alpha val="99000"/>
                  </a:schemeClr>
                </a:solidFill>
                <a:latin typeface="Segoe UI Light" pitchFamily="34" charset="0"/>
              </a:defRPr>
            </a:lvl1pPr>
            <a:lvl2pPr marL="346005" indent="-342832">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465"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018864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7"/>
            <a:ext cx="2506560"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3999">
                <a:solidFill>
                  <a:schemeClr val="tx1">
                    <a:alpha val="99000"/>
                  </a:schemeClr>
                </a:solidFill>
              </a:defRPr>
            </a:lvl1pPr>
            <a:lvl2pPr marL="284105" marR="0" indent="0" algn="l" defTabSz="914181"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423" indent="0">
              <a:buFont typeface="Wingdings" pitchFamily="2" charset="2"/>
              <a:buNone/>
              <a:tabLst/>
              <a:defRPr>
                <a:solidFill>
                  <a:schemeClr val="tx1">
                    <a:alpha val="99000"/>
                  </a:schemeClr>
                </a:solidFill>
                <a:latin typeface="+mn-lt"/>
              </a:defRPr>
            </a:lvl3pPr>
            <a:lvl4pPr marL="741215" indent="0">
              <a:buFont typeface="Wingdings" pitchFamily="2" charset="2"/>
              <a:buNone/>
              <a:defRPr>
                <a:solidFill>
                  <a:schemeClr val="tx1">
                    <a:alpha val="99000"/>
                  </a:schemeClr>
                </a:solidFill>
                <a:latin typeface="+mn-lt"/>
              </a:defRPr>
            </a:lvl4pPr>
            <a:lvl5pPr marL="914217"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7466775"/>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2">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27" indent="0">
              <a:buNone/>
              <a:defRPr lang="en-US" sz="2399" kern="1200" spc="0" baseline="0" dirty="0" smtClean="0">
                <a:solidFill>
                  <a:schemeClr val="tx1">
                    <a:alpha val="99000"/>
                  </a:schemeClr>
                </a:solidFill>
                <a:latin typeface="+mn-lt"/>
                <a:ea typeface="+mn-ea"/>
                <a:cs typeface="+mn-cs"/>
              </a:defRPr>
            </a:lvl3pPr>
            <a:lvl4pPr marL="457107" indent="0">
              <a:buNone/>
              <a:defRPr lang="en-US" sz="2000" kern="1200" spc="0" baseline="0" dirty="0" smtClean="0">
                <a:solidFill>
                  <a:schemeClr val="tx1">
                    <a:alpha val="99000"/>
                  </a:schemeClr>
                </a:solidFill>
                <a:latin typeface="+mn-lt"/>
                <a:ea typeface="+mn-ea"/>
                <a:cs typeface="+mn-cs"/>
              </a:defRPr>
            </a:lvl4pPr>
            <a:lvl5pPr marL="693599"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6507782"/>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1">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27" indent="0">
              <a:buNone/>
              <a:defRPr lang="en-US" sz="2399" kern="1200" spc="0" baseline="0" dirty="0" smtClean="0">
                <a:solidFill>
                  <a:schemeClr val="tx1">
                    <a:alpha val="99000"/>
                  </a:schemeClr>
                </a:solidFill>
                <a:latin typeface="+mn-lt"/>
                <a:ea typeface="+mn-ea"/>
                <a:cs typeface="+mn-cs"/>
              </a:defRPr>
            </a:lvl3pPr>
            <a:lvl4pPr marL="457107" indent="0">
              <a:buNone/>
              <a:defRPr lang="en-US" sz="2000" kern="1200" spc="0" baseline="0" dirty="0" smtClean="0">
                <a:solidFill>
                  <a:schemeClr val="tx1">
                    <a:alpha val="99000"/>
                  </a:schemeClr>
                </a:solidFill>
                <a:latin typeface="+mn-lt"/>
                <a:ea typeface="+mn-ea"/>
                <a:cs typeface="+mn-cs"/>
              </a:defRPr>
            </a:lvl4pPr>
            <a:lvl5pPr marL="693599"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434733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2" indent="-292042">
              <a:spcBef>
                <a:spcPts val="1200"/>
              </a:spcBef>
              <a:buClr>
                <a:schemeClr val="tx1"/>
              </a:buClr>
              <a:buFont typeface="Wingdings" pitchFamily="2" charset="2"/>
              <a:buChar char=""/>
              <a:defRPr/>
            </a:lvl1pPr>
            <a:lvl2pPr marL="520596" indent="-228555">
              <a:defRPr sz="2000"/>
            </a:lvl2pPr>
            <a:lvl3pPr marL="685665" indent="-165068">
              <a:tabLst/>
              <a:defRPr sz="2000"/>
            </a:lvl3pPr>
            <a:lvl4pPr marL="863427" indent="-177765">
              <a:defRPr/>
            </a:lvl4pPr>
            <a:lvl5pPr marL="1028495" indent="-16506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156"/>
          </a:xfrm>
        </p:spPr>
        <p:txBody>
          <a:bodyPr>
            <a:spAutoFit/>
          </a:bodyPr>
          <a:lstStyle>
            <a:lvl1pPr marL="339658" indent="-339658">
              <a:spcBef>
                <a:spcPts val="1200"/>
              </a:spcBef>
              <a:buFont typeface="Wingdings" pitchFamily="2" charset="2"/>
              <a:buChar char=""/>
              <a:defRPr lang="en-US" sz="3599" kern="1200" spc="-71" baseline="0" dirty="0" smtClean="0">
                <a:solidFill>
                  <a:schemeClr val="tx1">
                    <a:alpha val="99000"/>
                  </a:schemeClr>
                </a:solidFill>
                <a:latin typeface="+mj-lt"/>
                <a:ea typeface="+mn-ea"/>
                <a:cs typeface="+mn-cs"/>
              </a:defRPr>
            </a:lvl1pPr>
            <a:lvl2pPr marL="634873" indent="-342832">
              <a:defRPr lang="en-US" sz="2000" kern="1200" spc="0" baseline="0" dirty="0" smtClean="0">
                <a:solidFill>
                  <a:schemeClr val="tx1">
                    <a:alpha val="99000"/>
                  </a:schemeClr>
                </a:solidFill>
                <a:latin typeface="+mn-lt"/>
                <a:ea typeface="+mn-ea"/>
                <a:cs typeface="+mn-cs"/>
              </a:defRPr>
            </a:lvl2pPr>
            <a:lvl3pPr marL="863427" indent="-342832">
              <a:defRPr lang="en-US" sz="2000" kern="1200" spc="0" baseline="0" dirty="0" smtClean="0">
                <a:solidFill>
                  <a:schemeClr val="tx1">
                    <a:alpha val="99000"/>
                  </a:schemeClr>
                </a:solidFill>
                <a:latin typeface="+mn-lt"/>
                <a:ea typeface="+mn-ea"/>
                <a:cs typeface="+mn-cs"/>
              </a:defRPr>
            </a:lvl3pPr>
            <a:lvl4pPr marL="1028495" indent="-342832">
              <a:defRPr lang="en-US" sz="2000" kern="1200" spc="0" baseline="0" dirty="0" smtClean="0">
                <a:solidFill>
                  <a:schemeClr val="tx1">
                    <a:alpha val="99000"/>
                  </a:schemeClr>
                </a:solidFill>
                <a:latin typeface="+mn-lt"/>
                <a:ea typeface="+mn-ea"/>
                <a:cs typeface="+mn-cs"/>
              </a:defRPr>
            </a:lvl4pPr>
            <a:lvl5pPr marL="1206260" indent="-342832">
              <a:defRPr lang="en-US" sz="2000" kern="1200" spc="0" baseline="0" dirty="0">
                <a:solidFill>
                  <a:schemeClr val="tx1">
                    <a:alpha val="99000"/>
                  </a:schemeClr>
                </a:solidFill>
                <a:latin typeface="+mn-lt"/>
                <a:ea typeface="+mn-ea"/>
                <a:cs typeface="+mn-cs"/>
              </a:defRPr>
            </a:lvl5pPr>
          </a:lstStyle>
          <a:p>
            <a:pPr marL="292042" marR="0" lvl="0"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2" marR="0" lvl="1"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2" marR="0" lvl="2"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2" marR="0" lvl="3"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2" marR="0" lvl="4"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23094648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447803"/>
            <a:ext cx="5486400" cy="2000548"/>
          </a:xfrm>
        </p:spPr>
        <p:txBody>
          <a:bodyPr/>
          <a:lstStyle>
            <a:lvl1pPr marL="341244" indent="-341244">
              <a:lnSpc>
                <a:spcPct val="90000"/>
              </a:lnSpc>
              <a:buSzPct val="80000"/>
              <a:buFont typeface="Arial" pitchFamily="34" charset="0"/>
              <a:buChar char="•"/>
              <a:defRPr sz="3199"/>
            </a:lvl1pPr>
            <a:lvl2pPr marL="626937" indent="-285693">
              <a:lnSpc>
                <a:spcPct val="90000"/>
              </a:lnSpc>
              <a:buSzPct val="80000"/>
              <a:buFont typeface="Arial" pitchFamily="34" charset="0"/>
              <a:buChar char="•"/>
              <a:defRPr sz="2799"/>
            </a:lvl2pPr>
            <a:lvl3pPr marL="914217" indent="-287280">
              <a:lnSpc>
                <a:spcPct val="90000"/>
              </a:lnSpc>
              <a:buSzPct val="80000"/>
              <a:buFont typeface="Arial" pitchFamily="34" charset="0"/>
              <a:buChar char="•"/>
              <a:defRPr sz="2399"/>
            </a:lvl3pPr>
            <a:lvl4pPr marL="1712572" indent="-225380">
              <a:lnSpc>
                <a:spcPct val="90000"/>
              </a:lnSpc>
              <a:buSzPct val="80000"/>
              <a:buFont typeface="Arial" pitchFamily="34" charset="0"/>
              <a:buChar char="•"/>
              <a:defRPr sz="2000"/>
            </a:lvl4pPr>
            <a:lvl5pPr marL="1944298" indent="-23172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3"/>
            <a:ext cx="5486400" cy="2000163"/>
          </a:xfrm>
        </p:spPr>
        <p:txBody>
          <a:bodyPr/>
          <a:lstStyle>
            <a:lvl1pPr marL="457107" indent="-457107">
              <a:lnSpc>
                <a:spcPct val="90000"/>
              </a:lnSpc>
              <a:buSzPct val="80000"/>
              <a:buFont typeface="Arial" pitchFamily="34" charset="0"/>
              <a:buChar char="•"/>
              <a:defRPr lang="en-US" sz="3199" kern="1200" spc="-71" baseline="0" dirty="0" smtClean="0">
                <a:solidFill>
                  <a:schemeClr val="tx1">
                    <a:alpha val="99000"/>
                  </a:schemeClr>
                </a:solidFill>
                <a:latin typeface="+mj-lt"/>
                <a:ea typeface="+mn-ea"/>
                <a:cs typeface="+mn-cs"/>
              </a:defRPr>
            </a:lvl1pPr>
            <a:lvl2pPr marL="798354" indent="-457107">
              <a:lnSpc>
                <a:spcPct val="90000"/>
              </a:lnSpc>
              <a:buSzPct val="80000"/>
              <a:buFont typeface="Arial" pitchFamily="34" charset="0"/>
              <a:buChar char="•"/>
              <a:defRPr lang="en-US" sz="2799" kern="1200" spc="0" baseline="0" dirty="0" smtClean="0">
                <a:solidFill>
                  <a:schemeClr val="tx1">
                    <a:alpha val="99000"/>
                  </a:schemeClr>
                </a:solidFill>
                <a:latin typeface="+mn-lt"/>
                <a:ea typeface="+mn-ea"/>
                <a:cs typeface="+mn-cs"/>
              </a:defRPr>
            </a:lvl2pPr>
            <a:lvl3pPr marL="969768" indent="-342832">
              <a:lnSpc>
                <a:spcPct val="90000"/>
              </a:lnSpc>
              <a:buSzPct val="80000"/>
              <a:buFont typeface="Arial" pitchFamily="34" charset="0"/>
              <a:buChar char="•"/>
              <a:defRPr lang="en-US" sz="2399" kern="1200" spc="0" baseline="0" dirty="0" smtClean="0">
                <a:solidFill>
                  <a:schemeClr val="tx1">
                    <a:alpha val="99000"/>
                  </a:schemeClr>
                </a:solidFill>
                <a:latin typeface="+mn-lt"/>
                <a:ea typeface="+mn-ea"/>
                <a:cs typeface="+mn-cs"/>
              </a:defRPr>
            </a:lvl3pPr>
            <a:lvl4pPr marL="1830022" indent="-342832">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02" indent="-342832">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66"/>
            </a:lvl6pPr>
            <a:lvl7pPr>
              <a:defRPr sz="1866"/>
            </a:lvl7pPr>
            <a:lvl8pPr>
              <a:defRPr sz="1866"/>
            </a:lvl8pPr>
            <a:lvl9pPr>
              <a:defRPr sz="1866"/>
            </a:lvl9pPr>
          </a:lstStyle>
          <a:p>
            <a:pPr marL="341244" marR="0" lvl="0"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44" marR="0" lvl="1"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44" marR="0" lvl="2"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44" marR="0" lvl="3"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44" marR="0" lvl="4"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11232299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3"/>
            <a:ext cx="5486400" cy="443199"/>
          </a:xfrm>
        </p:spPr>
        <p:txBody>
          <a:bodyPr anchor="b"/>
          <a:lstStyle>
            <a:lvl1pPr marL="0" indent="0">
              <a:lnSpc>
                <a:spcPct val="90000"/>
              </a:lnSpc>
              <a:spcBef>
                <a:spcPts val="0"/>
              </a:spcBef>
              <a:buNone/>
              <a:defRPr sz="3199" b="0">
                <a:latin typeface="Segoe UI Light" pitchFamily="34" charset="0"/>
              </a:defRPr>
            </a:lvl1pPr>
            <a:lvl2pPr marL="457091" indent="0">
              <a:buNone/>
              <a:defRPr sz="2000" b="1"/>
            </a:lvl2pPr>
            <a:lvl3pPr marL="914181" indent="0">
              <a:buNone/>
              <a:defRPr sz="1866" b="1"/>
            </a:lvl3pPr>
            <a:lvl4pPr marL="1371270" indent="0">
              <a:buNone/>
              <a:defRPr sz="1600" b="1"/>
            </a:lvl4pPr>
            <a:lvl5pPr marL="1828361" indent="0">
              <a:buNone/>
              <a:defRPr sz="1600" b="1"/>
            </a:lvl5pPr>
            <a:lvl6pPr marL="2285450" indent="0">
              <a:buNone/>
              <a:defRPr sz="1600" b="1"/>
            </a:lvl6pPr>
            <a:lvl7pPr marL="2742541" indent="0">
              <a:buNone/>
              <a:defRPr sz="1600" b="1"/>
            </a:lvl7pPr>
            <a:lvl8pPr marL="3199632" indent="0">
              <a:buNone/>
              <a:defRPr sz="1600" b="1"/>
            </a:lvl8pPr>
            <a:lvl9pPr marL="365672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145" indent="-403145">
              <a:buSzPct val="80000"/>
              <a:buFont typeface="Arial" pitchFamily="34" charset="0"/>
              <a:buChar char="•"/>
              <a:defRPr sz="2799"/>
            </a:lvl1pPr>
            <a:lvl2pPr marL="744389" indent="-322198">
              <a:buSzPct val="80000"/>
              <a:buFont typeface="Arial" pitchFamily="34" charset="0"/>
              <a:buChar char="•"/>
              <a:defRPr sz="2799"/>
            </a:lvl2pPr>
            <a:lvl3pPr marL="1026907" indent="-282519" defTabSz="1030082">
              <a:buSzPct val="80000"/>
              <a:buFont typeface="Arial" pitchFamily="34" charset="0"/>
              <a:buChar char="•"/>
              <a:defRPr sz="2399"/>
            </a:lvl3pPr>
            <a:lvl4pPr marL="1317363" indent="-287280">
              <a:buSzPct val="80000"/>
              <a:buFont typeface="Arial" pitchFamily="34" charset="0"/>
              <a:buChar char="•"/>
              <a:defRPr sz="2000"/>
            </a:lvl4pPr>
            <a:lvl5pPr marL="1541155" indent="-223793">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3"/>
            <a:ext cx="5486400" cy="443199"/>
          </a:xfrm>
        </p:spPr>
        <p:txBody>
          <a:bodyPr anchor="b"/>
          <a:lstStyle>
            <a:lvl1pPr marL="0" indent="0">
              <a:lnSpc>
                <a:spcPct val="90000"/>
              </a:lnSpc>
              <a:spcBef>
                <a:spcPts val="0"/>
              </a:spcBef>
              <a:buNone/>
              <a:defRPr sz="3199" b="0">
                <a:latin typeface="Segoe UI Light" pitchFamily="34" charset="0"/>
              </a:defRPr>
            </a:lvl1pPr>
            <a:lvl2pPr marL="457091" indent="0">
              <a:buNone/>
              <a:defRPr sz="2000" b="1"/>
            </a:lvl2pPr>
            <a:lvl3pPr marL="914181" indent="0">
              <a:buNone/>
              <a:defRPr sz="1866" b="1"/>
            </a:lvl3pPr>
            <a:lvl4pPr marL="1371270" indent="0">
              <a:buNone/>
              <a:defRPr sz="1600" b="1"/>
            </a:lvl4pPr>
            <a:lvl5pPr marL="1828361" indent="0">
              <a:buNone/>
              <a:defRPr sz="1600" b="1"/>
            </a:lvl5pPr>
            <a:lvl6pPr marL="2285450" indent="0">
              <a:buNone/>
              <a:defRPr sz="1600" b="1"/>
            </a:lvl6pPr>
            <a:lvl7pPr marL="2742541" indent="0">
              <a:buNone/>
              <a:defRPr sz="1600" b="1"/>
            </a:lvl7pPr>
            <a:lvl8pPr marL="3199632" indent="0">
              <a:buNone/>
              <a:defRPr sz="1600" b="1"/>
            </a:lvl8pPr>
            <a:lvl9pPr marL="365672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62" indent="-29626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107" indent="-45710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5022" indent="-342832">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913" indent="-342832">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20" indent="-342832">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13" indent="-342832">
              <a:defRPr sz="1600"/>
            </a:lvl6pPr>
            <a:lvl7pPr marL="1603055" indent="-285693">
              <a:defRPr sz="1600"/>
            </a:lvl7pPr>
            <a:lvl8pPr>
              <a:defRPr sz="1600"/>
            </a:lvl8pPr>
            <a:lvl9pPr>
              <a:defRPr sz="1600"/>
            </a:lvl9pPr>
          </a:lstStyle>
          <a:p>
            <a:pPr marL="403145" lvl="0" indent="-403145" algn="l" defTabSz="914181" rtl="0" eaLnBrk="1" latinLnBrk="0" hangingPunct="1">
              <a:lnSpc>
                <a:spcPct val="90000"/>
              </a:lnSpc>
              <a:spcBef>
                <a:spcPct val="20000"/>
              </a:spcBef>
              <a:buSzPct val="80000"/>
            </a:pPr>
            <a:r>
              <a:rPr lang="en-US" smtClean="0"/>
              <a:t>Click to edit Master text styles</a:t>
            </a:r>
          </a:p>
          <a:p>
            <a:pPr marL="403145" lvl="1" indent="-403145" algn="l" defTabSz="914181" rtl="0" eaLnBrk="1" latinLnBrk="0" hangingPunct="1">
              <a:lnSpc>
                <a:spcPct val="90000"/>
              </a:lnSpc>
              <a:spcBef>
                <a:spcPct val="20000"/>
              </a:spcBef>
              <a:buSzPct val="80000"/>
            </a:pPr>
            <a:r>
              <a:rPr lang="en-US" smtClean="0"/>
              <a:t>Second level</a:t>
            </a:r>
          </a:p>
          <a:p>
            <a:pPr marL="403145" lvl="2" indent="-403145" algn="l" defTabSz="914181" rtl="0" eaLnBrk="1" latinLnBrk="0" hangingPunct="1">
              <a:lnSpc>
                <a:spcPct val="90000"/>
              </a:lnSpc>
              <a:spcBef>
                <a:spcPct val="20000"/>
              </a:spcBef>
              <a:buSzPct val="80000"/>
            </a:pPr>
            <a:r>
              <a:rPr lang="en-US" smtClean="0"/>
              <a:t>Third level</a:t>
            </a:r>
          </a:p>
          <a:p>
            <a:pPr marL="403145" lvl="3" indent="-403145" algn="l" defTabSz="914181" rtl="0" eaLnBrk="1" latinLnBrk="0" hangingPunct="1">
              <a:lnSpc>
                <a:spcPct val="90000"/>
              </a:lnSpc>
              <a:spcBef>
                <a:spcPct val="20000"/>
              </a:spcBef>
              <a:buSzPct val="80000"/>
            </a:pPr>
            <a:r>
              <a:rPr lang="en-US" smtClean="0"/>
              <a:t>Fourth level</a:t>
            </a:r>
          </a:p>
          <a:p>
            <a:pPr marL="403145" lvl="4" indent="-403145" algn="l" defTabSz="914181"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06888852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3999">
                <a:solidFill>
                  <a:schemeClr val="tx2">
                    <a:alpha val="99000"/>
                  </a:schemeClr>
                </a:solidFill>
                <a:latin typeface="+mj-lt"/>
              </a:defRPr>
            </a:lvl1pPr>
            <a:lvl2pPr marL="0" indent="0">
              <a:buNone/>
              <a:defRPr sz="2000"/>
            </a:lvl2pPr>
            <a:lvl3pPr marL="233316" indent="0">
              <a:buNone/>
              <a:defRPr sz="2000"/>
            </a:lvl3pPr>
            <a:lvl4pPr marL="457107" indent="0">
              <a:buNone/>
              <a:defRPr sz="2000"/>
            </a:lvl4pPr>
            <a:lvl5pPr marL="693599"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1956"/>
          </a:xfrm>
        </p:spPr>
        <p:txBody>
          <a:bodyPr/>
          <a:lstStyle>
            <a:lvl1pPr marL="0" indent="0">
              <a:spcBef>
                <a:spcPts val="1200"/>
              </a:spcBef>
              <a:buNone/>
              <a:defRPr lang="en-US" sz="3999" kern="1200" spc="-71" baseline="0" dirty="0" smtClean="0">
                <a:solidFill>
                  <a:schemeClr val="tx2">
                    <a:alpha val="99000"/>
                  </a:schemeClr>
                </a:solidFill>
                <a:latin typeface="+mj-lt"/>
                <a:ea typeface="+mn-ea"/>
                <a:cs typeface="+mn-cs"/>
              </a:defRPr>
            </a:lvl1pPr>
            <a:lvl2pPr marL="3175"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16"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81"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52"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220210297"/>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3999">
                <a:solidFill>
                  <a:schemeClr val="tx1">
                    <a:alpha val="99000"/>
                  </a:schemeClr>
                </a:solidFill>
                <a:latin typeface="+mj-lt"/>
              </a:defRPr>
            </a:lvl1pPr>
            <a:lvl2pPr marL="0" indent="0">
              <a:buNone/>
              <a:defRPr sz="2000">
                <a:solidFill>
                  <a:schemeClr val="tx1">
                    <a:alpha val="99000"/>
                  </a:schemeClr>
                </a:solidFill>
              </a:defRPr>
            </a:lvl2pPr>
            <a:lvl3pPr marL="233316" indent="0">
              <a:buNone/>
              <a:defRPr sz="2000">
                <a:solidFill>
                  <a:schemeClr val="tx1">
                    <a:alpha val="99000"/>
                  </a:schemeClr>
                </a:solidFill>
              </a:defRPr>
            </a:lvl3pPr>
            <a:lvl4pPr marL="457107" indent="0">
              <a:buNone/>
              <a:defRPr sz="2000">
                <a:solidFill>
                  <a:schemeClr val="tx1">
                    <a:alpha val="99000"/>
                  </a:schemeClr>
                </a:solidFill>
              </a:defRPr>
            </a:lvl4pPr>
            <a:lvl5pPr marL="693599"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1956"/>
          </a:xfrm>
        </p:spPr>
        <p:txBody>
          <a:bodyPr/>
          <a:lstStyle>
            <a:lvl1pPr marL="0" indent="0">
              <a:spcBef>
                <a:spcPts val="1200"/>
              </a:spcBef>
              <a:buNone/>
              <a:defRPr lang="en-US" sz="3999" kern="1200" spc="-71" baseline="0" dirty="0" smtClean="0">
                <a:solidFill>
                  <a:schemeClr val="tx1">
                    <a:alpha val="99000"/>
                  </a:schemeClr>
                </a:solidFill>
                <a:latin typeface="+mj-lt"/>
                <a:ea typeface="+mn-ea"/>
                <a:cs typeface="+mn-cs"/>
              </a:defRPr>
            </a:lvl1pPr>
            <a:lvl2pPr marL="3175"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16"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81"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52"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944380220"/>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95260797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5929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00252"/>
          </a:xfrm>
          <a:prstGeom prst="rect">
            <a:avLst/>
          </a:prstGeom>
          <a:noFill/>
          <a:ln w="12700">
            <a:noFill/>
            <a:miter lim="800000"/>
            <a:headEnd type="none" w="sm" len="sm"/>
            <a:tailEnd type="none" w="sm" len="sm"/>
          </a:ln>
          <a:effectLst/>
        </p:spPr>
        <p:txBody>
          <a:bodyPr vert="horz" wrap="square" lIns="91390" tIns="45695" rIns="91390" bIns="45695" numCol="1" anchor="t" anchorCtr="0" compatLnSpc="1">
            <a:prstTxWarp prst="textNoShape">
              <a:avLst/>
            </a:prstTxWarp>
            <a:spAutoFit/>
          </a:bodyPr>
          <a:lstStyle/>
          <a:p>
            <a:pPr algn="ctr" defTabSz="913765" eaLnBrk="0" hangingPunct="0"/>
            <a:r>
              <a:rPr lang="en-US" sz="667" dirty="0">
                <a:solidFill>
                  <a:schemeClr val="bg1">
                    <a:alpha val="99000"/>
                  </a:schemeClr>
                </a:solidFill>
                <a:latin typeface="Segoe UI" pitchFamily="34" charset="0"/>
                <a:cs typeface="Arial" charset="0"/>
              </a:rPr>
              <a:t>© </a:t>
            </a:r>
            <a:r>
              <a:rPr lang="en-US" sz="667" dirty="0" smtClean="0">
                <a:solidFill>
                  <a:schemeClr val="bg1">
                    <a:alpha val="99000"/>
                  </a:schemeClr>
                </a:solidFill>
                <a:latin typeface="Segoe UI" pitchFamily="34" charset="0"/>
                <a:cs typeface="Arial" charset="0"/>
              </a:rPr>
              <a:t>2012 Microsoft </a:t>
            </a:r>
            <a:r>
              <a:rPr lang="en-US" sz="667"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765" eaLnBrk="0" hangingPunct="0"/>
            <a:r>
              <a:rPr lang="en-US" sz="667"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chemeClr val="bg1">
                    <a:alpha val="99000"/>
                  </a:schemeClr>
                </a:solidFill>
                <a:latin typeface="Segoe UI" pitchFamily="34" charset="0"/>
                <a:cs typeface="Arial" charset="0"/>
              </a:rPr>
              <a:t>MICROSOFT </a:t>
            </a:r>
            <a:r>
              <a:rPr lang="en-US" sz="667"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45709" rIns="91416" bIns="45709" numCol="1" rtlCol="0" anchor="ctr" anchorCtr="0" compatLnSpc="1">
            <a:prstTxWarp prst="textNoShape">
              <a:avLst/>
            </a:prstTxWarp>
          </a:bodyPr>
          <a:lstStyle/>
          <a:p>
            <a:pPr algn="ctr" defTabSz="913917" fontAlgn="base">
              <a:spcBef>
                <a:spcPct val="0"/>
              </a:spcBef>
              <a:spcAft>
                <a:spcPct val="0"/>
              </a:spcAft>
            </a:pPr>
            <a:endParaRPr lang="en-US" sz="2266"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199">
                <a:gradFill>
                  <a:gsLst>
                    <a:gs pos="1250">
                      <a:srgbClr val="000000"/>
                    </a:gs>
                    <a:gs pos="100000">
                      <a:srgbClr val="000000"/>
                    </a:gs>
                  </a:gsLst>
                  <a:lin ang="5400000" scaled="0"/>
                </a:gradFill>
                <a:latin typeface="Consolas" pitchFamily="49" charset="0"/>
                <a:cs typeface="Consolas" pitchFamily="49" charset="0"/>
              </a:defRPr>
            </a:lvl1pPr>
            <a:lvl2pPr marL="339658"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73"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54"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08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663441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27919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32" indent="-34283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24" indent="-28569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17" indent="-28569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70" indent="-22855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25" indent="-22855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14301" tIns="57149" rIns="114301" bIns="57149"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966064737"/>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399">
                <a:solidFill>
                  <a:schemeClr val="bg1">
                    <a:alpha val="98000"/>
                  </a:schemeClr>
                </a:solidFill>
                <a:latin typeface="+mj-lt"/>
              </a:defRPr>
            </a:lvl1pPr>
            <a:lvl2pPr marL="460260" indent="0">
              <a:buFont typeface="Arial" pitchFamily="34" charset="0"/>
              <a:buNone/>
              <a:defRPr/>
            </a:lvl2pPr>
            <a:lvl3pPr marL="855449" indent="0">
              <a:buFont typeface="Arial" pitchFamily="34" charset="0"/>
              <a:buNone/>
              <a:defRPr/>
            </a:lvl3pPr>
            <a:lvl4pPr marL="1258573" indent="0">
              <a:buFont typeface="Arial" pitchFamily="34" charset="0"/>
              <a:buNone/>
              <a:defRPr/>
            </a:lvl4pPr>
            <a:lvl5pPr marL="160456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476742123"/>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defRPr sz="5399"/>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73" indent="-4031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61" indent="-34598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28" indent="-33646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463889287"/>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lgn="l" defTabSz="914134"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802" indent="-342814">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4" indent="-342814">
              <a:spcBef>
                <a:spcPts val="0"/>
              </a:spcBef>
              <a:spcAft>
                <a:spcPts val="400"/>
              </a:spcAft>
              <a:buFont typeface="Arial" pitchFamily="34" charset="0"/>
              <a:buChar char="•"/>
              <a:defRPr/>
            </a:lvl5pPr>
            <a:lvl6pPr marL="1033204" indent="-342814">
              <a:buFont typeface="Arial" pitchFamily="34" charset="0"/>
              <a:buChar char="•"/>
              <a:defRPr sz="2399">
                <a:gradFill>
                  <a:gsLst>
                    <a:gs pos="0">
                      <a:srgbClr val="595959"/>
                    </a:gs>
                    <a:gs pos="86000">
                      <a:srgbClr val="595959"/>
                    </a:gs>
                  </a:gsLst>
                  <a:lin ang="5400000" scaled="0"/>
                </a:gradFill>
              </a:defRPr>
            </a:lvl6pPr>
            <a:lvl7pPr marL="1255399" indent="-225369">
              <a:defRPr>
                <a:gradFill>
                  <a:gsLst>
                    <a:gs pos="0">
                      <a:srgbClr val="595959"/>
                    </a:gs>
                    <a:gs pos="86000">
                      <a:srgbClr val="595959"/>
                    </a:gs>
                  </a:gsLst>
                  <a:lin ang="5400000" scaled="0"/>
                </a:gradFill>
              </a:defRPr>
            </a:lvl7pPr>
            <a:lvl8pPr marL="1487116" indent="-231717">
              <a:defRPr>
                <a:gradFill>
                  <a:gsLst>
                    <a:gs pos="0">
                      <a:srgbClr val="595959"/>
                    </a:gs>
                    <a:gs pos="86000">
                      <a:srgbClr val="595959"/>
                    </a:gs>
                  </a:gsLst>
                  <a:lin ang="5400000" scaled="0"/>
                </a:gradFill>
              </a:defRPr>
            </a:lvl8pPr>
          </a:lstStyle>
          <a:p>
            <a:pPr marL="345988" lvl="0" indent="-345988" algn="l" defTabSz="914134" rtl="0" eaLnBrk="1" latinLnBrk="0" hangingPunct="1">
              <a:lnSpc>
                <a:spcPct val="90000"/>
              </a:lnSpc>
              <a:spcBef>
                <a:spcPct val="20000"/>
              </a:spcBef>
              <a:buSzPct val="90000"/>
              <a:buFont typeface="Arial" pitchFamily="34" charset="0"/>
              <a:buChar char="•"/>
            </a:pPr>
            <a:r>
              <a:rPr lang="en-US" smtClean="0"/>
              <a:t>Click to edit Master text styles</a:t>
            </a:r>
          </a:p>
          <a:p>
            <a:pPr marL="345988" lvl="1" indent="-345988" algn="l" defTabSz="914134" rtl="0" eaLnBrk="1" latinLnBrk="0" hangingPunct="1">
              <a:lnSpc>
                <a:spcPct val="90000"/>
              </a:lnSpc>
              <a:spcBef>
                <a:spcPct val="20000"/>
              </a:spcBef>
              <a:buSzPct val="90000"/>
              <a:buFont typeface="Arial" pitchFamily="34" charset="0"/>
              <a:buChar char="•"/>
            </a:pPr>
            <a:r>
              <a:rPr lang="en-US" smtClean="0"/>
              <a:t>Second level</a:t>
            </a:r>
          </a:p>
          <a:p>
            <a:pPr marL="345988" lvl="2" indent="-345988" algn="l" defTabSz="914134" rtl="0" eaLnBrk="1" latinLnBrk="0" hangingPunct="1">
              <a:lnSpc>
                <a:spcPct val="90000"/>
              </a:lnSpc>
              <a:spcBef>
                <a:spcPct val="20000"/>
              </a:spcBef>
              <a:buSzPct val="90000"/>
              <a:buFont typeface="Arial" pitchFamily="34" charset="0"/>
              <a:buChar char="•"/>
            </a:pPr>
            <a:r>
              <a:rPr lang="en-US" smtClean="0"/>
              <a:t>Third level</a:t>
            </a:r>
          </a:p>
          <a:p>
            <a:pPr marL="345988" lvl="3" indent="-345988" algn="l" defTabSz="914134" rtl="0" eaLnBrk="1" latinLnBrk="0" hangingPunct="1">
              <a:lnSpc>
                <a:spcPct val="90000"/>
              </a:lnSpc>
              <a:spcBef>
                <a:spcPct val="20000"/>
              </a:spcBef>
              <a:buSzPct val="90000"/>
              <a:buFont typeface="Arial" pitchFamily="34" charset="0"/>
              <a:buChar char="•"/>
            </a:pPr>
            <a:r>
              <a:rPr lang="en-US" smtClean="0"/>
              <a:t>Fourth level</a:t>
            </a:r>
          </a:p>
          <a:p>
            <a:pPr marL="345988" lvl="4" indent="-345988" algn="l" defTabSz="91413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63922226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defRPr sz="5399"/>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28" indent="-341228">
              <a:lnSpc>
                <a:spcPct val="90000"/>
              </a:lnSpc>
              <a:buSzPct val="80000"/>
              <a:buFont typeface="Arial" pitchFamily="34" charset="0"/>
              <a:buChar char="•"/>
              <a:defRPr sz="3199"/>
            </a:lvl1pPr>
            <a:lvl2pPr marL="626906" indent="-285679">
              <a:lnSpc>
                <a:spcPct val="90000"/>
              </a:lnSpc>
              <a:buSzPct val="80000"/>
              <a:buFont typeface="Arial" pitchFamily="34" charset="0"/>
              <a:buChar char="•"/>
              <a:defRPr sz="2799"/>
            </a:lvl2pPr>
            <a:lvl3pPr marL="914171" indent="-287267">
              <a:lnSpc>
                <a:spcPct val="90000"/>
              </a:lnSpc>
              <a:buSzPct val="80000"/>
              <a:buFont typeface="Arial" pitchFamily="34" charset="0"/>
              <a:buChar char="•"/>
              <a:defRPr sz="2399"/>
            </a:lvl3pPr>
            <a:lvl4pPr marL="1712485" indent="-225369">
              <a:lnSpc>
                <a:spcPct val="90000"/>
              </a:lnSpc>
              <a:buSzPct val="80000"/>
              <a:buFont typeface="Arial" pitchFamily="34" charset="0"/>
              <a:buChar char="•"/>
              <a:defRPr sz="2000"/>
            </a:lvl4pPr>
            <a:lvl5pPr marL="1944202" indent="-231717">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443233"/>
          </a:xfrm>
        </p:spPr>
        <p:txBody>
          <a:bodyPr/>
          <a:lstStyle>
            <a:lvl1pPr marL="457086" indent="-457086">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314" indent="-457086">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720" indent="-342814">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930" indent="-342814">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99" indent="-342814">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228" lvl="0" indent="-341228" algn="l" defTabSz="914134" rtl="0" eaLnBrk="1" latinLnBrk="0" hangingPunct="1">
              <a:lnSpc>
                <a:spcPct val="90000"/>
              </a:lnSpc>
              <a:spcBef>
                <a:spcPct val="20000"/>
              </a:spcBef>
              <a:buSzPct val="80000"/>
              <a:buFont typeface="Arial" pitchFamily="34" charset="0"/>
              <a:buChar char="•"/>
            </a:pPr>
            <a:r>
              <a:rPr lang="en-US" smtClean="0"/>
              <a:t>Click to edit Master text styles</a:t>
            </a:r>
          </a:p>
          <a:p>
            <a:pPr marL="341228" lvl="1" indent="-341228" algn="l" defTabSz="914134" rtl="0" eaLnBrk="1" latinLnBrk="0" hangingPunct="1">
              <a:lnSpc>
                <a:spcPct val="90000"/>
              </a:lnSpc>
              <a:spcBef>
                <a:spcPct val="20000"/>
              </a:spcBef>
              <a:buSzPct val="80000"/>
              <a:buFont typeface="Arial" pitchFamily="34" charset="0"/>
              <a:buChar char="•"/>
            </a:pPr>
            <a:r>
              <a:rPr lang="en-US" smtClean="0"/>
              <a:t>Second level</a:t>
            </a:r>
          </a:p>
          <a:p>
            <a:pPr marL="341228" lvl="2" indent="-341228" algn="l" defTabSz="914134" rtl="0" eaLnBrk="1" latinLnBrk="0" hangingPunct="1">
              <a:lnSpc>
                <a:spcPct val="90000"/>
              </a:lnSpc>
              <a:spcBef>
                <a:spcPct val="20000"/>
              </a:spcBef>
              <a:buSzPct val="80000"/>
              <a:buFont typeface="Arial" pitchFamily="34" charset="0"/>
              <a:buChar char="•"/>
            </a:pPr>
            <a:r>
              <a:rPr lang="en-US" smtClean="0"/>
              <a:t>Third level</a:t>
            </a:r>
          </a:p>
          <a:p>
            <a:pPr marL="341228" lvl="3" indent="-341228" algn="l" defTabSz="914134" rtl="0" eaLnBrk="1" latinLnBrk="0" hangingPunct="1">
              <a:lnSpc>
                <a:spcPct val="90000"/>
              </a:lnSpc>
              <a:spcBef>
                <a:spcPct val="20000"/>
              </a:spcBef>
              <a:buSzPct val="80000"/>
              <a:buFont typeface="Arial" pitchFamily="34" charset="0"/>
              <a:buChar char="•"/>
            </a:pPr>
            <a:r>
              <a:rPr lang="en-US" smtClean="0"/>
              <a:t>Fourth level</a:t>
            </a:r>
          </a:p>
          <a:p>
            <a:pPr marL="341228" lvl="4" indent="-341228" algn="l" defTabSz="91413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551394792"/>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defRPr sz="5399"/>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199" b="0">
                <a:latin typeface="Segoe UI Light" pitchFamily="34" charset="0"/>
              </a:defRPr>
            </a:lvl1pPr>
            <a:lvl2pPr marL="457068" indent="0">
              <a:buNone/>
              <a:defRPr sz="2000" b="1"/>
            </a:lvl2pPr>
            <a:lvl3pPr marL="914134" indent="0">
              <a:buNone/>
              <a:defRPr sz="1800" b="1"/>
            </a:lvl3pPr>
            <a:lvl4pPr marL="1371202" indent="0">
              <a:buNone/>
              <a:defRPr sz="1600" b="1"/>
            </a:lvl4pPr>
            <a:lvl5pPr marL="1828269" indent="0">
              <a:buNone/>
              <a:defRPr sz="1600" b="1"/>
            </a:lvl5pPr>
            <a:lvl6pPr marL="2285338" indent="0">
              <a:buNone/>
              <a:defRPr sz="1600" b="1"/>
            </a:lvl6pPr>
            <a:lvl7pPr marL="2742405" indent="0">
              <a:buNone/>
              <a:defRPr sz="1600" b="1"/>
            </a:lvl7pPr>
            <a:lvl8pPr marL="3199472" indent="0">
              <a:buNone/>
              <a:defRPr sz="1600" b="1"/>
            </a:lvl8pPr>
            <a:lvl9pPr marL="365654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125" indent="-403125">
              <a:buSzPct val="80000"/>
              <a:buFont typeface="Arial" pitchFamily="34" charset="0"/>
              <a:buChar char="•"/>
              <a:defRPr sz="2799"/>
            </a:lvl1pPr>
            <a:lvl2pPr marL="744353" indent="-322182">
              <a:buSzPct val="80000"/>
              <a:buFont typeface="Arial" pitchFamily="34" charset="0"/>
              <a:buChar char="•"/>
              <a:defRPr sz="2799"/>
            </a:lvl2pPr>
            <a:lvl3pPr marL="1026857" indent="-282504" defTabSz="1030030">
              <a:buSzPct val="80000"/>
              <a:buFont typeface="Arial" pitchFamily="34" charset="0"/>
              <a:buChar char="•"/>
              <a:defRPr sz="2399"/>
            </a:lvl3pPr>
            <a:lvl4pPr marL="1317296" indent="-287267">
              <a:buSzPct val="80000"/>
              <a:buFont typeface="Arial" pitchFamily="34" charset="0"/>
              <a:buChar char="•"/>
              <a:defRPr sz="2000"/>
            </a:lvl4pPr>
            <a:lvl5pPr marL="1541077" indent="-223783">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199" b="0">
                <a:latin typeface="Segoe UI Light" pitchFamily="34" charset="0"/>
              </a:defRPr>
            </a:lvl1pPr>
            <a:lvl2pPr marL="457068" indent="0">
              <a:buNone/>
              <a:defRPr sz="2000" b="1"/>
            </a:lvl2pPr>
            <a:lvl3pPr marL="914134" indent="0">
              <a:buNone/>
              <a:defRPr sz="1800" b="1"/>
            </a:lvl3pPr>
            <a:lvl4pPr marL="1371202" indent="0">
              <a:buNone/>
              <a:defRPr sz="1600" b="1"/>
            </a:lvl4pPr>
            <a:lvl5pPr marL="1828269" indent="0">
              <a:buNone/>
              <a:defRPr sz="1600" b="1"/>
            </a:lvl5pPr>
            <a:lvl6pPr marL="2285338" indent="0">
              <a:buNone/>
              <a:defRPr sz="1600" b="1"/>
            </a:lvl6pPr>
            <a:lvl7pPr marL="2742405" indent="0">
              <a:buNone/>
              <a:defRPr sz="1600" b="1"/>
            </a:lvl7pPr>
            <a:lvl8pPr marL="3199472" indent="0">
              <a:buNone/>
              <a:defRPr sz="1600" b="1"/>
            </a:lvl8pPr>
            <a:lvl9pPr marL="365654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4763"/>
          </a:xfrm>
        </p:spPr>
        <p:txBody>
          <a:bodyPr/>
          <a:lstStyle>
            <a:lvl1pPr marL="296247" indent="-29624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86" indent="-457086">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83" indent="-342814">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843" indent="-342814">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67" indent="-342814">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43" indent="-342814">
              <a:defRPr sz="1600"/>
            </a:lvl6pPr>
            <a:lvl7pPr marL="1602974" indent="-285679">
              <a:defRPr sz="1600"/>
            </a:lvl7pPr>
            <a:lvl8pPr>
              <a:defRPr sz="1600"/>
            </a:lvl8pPr>
            <a:lvl9pPr>
              <a:defRPr sz="1600"/>
            </a:lvl9pPr>
          </a:lstStyle>
          <a:p>
            <a:pPr marL="403125" lvl="0" indent="-403125" algn="l" defTabSz="914134" rtl="0" eaLnBrk="1" latinLnBrk="0" hangingPunct="1">
              <a:lnSpc>
                <a:spcPct val="90000"/>
              </a:lnSpc>
              <a:spcBef>
                <a:spcPct val="20000"/>
              </a:spcBef>
              <a:buSzPct val="80000"/>
            </a:pPr>
            <a:r>
              <a:rPr lang="en-US" smtClean="0"/>
              <a:t>Click to edit Master text styles</a:t>
            </a:r>
          </a:p>
          <a:p>
            <a:pPr marL="403125" lvl="1" indent="-403125" algn="l" defTabSz="914134" rtl="0" eaLnBrk="1" latinLnBrk="0" hangingPunct="1">
              <a:lnSpc>
                <a:spcPct val="90000"/>
              </a:lnSpc>
              <a:spcBef>
                <a:spcPct val="20000"/>
              </a:spcBef>
              <a:buSzPct val="80000"/>
            </a:pPr>
            <a:r>
              <a:rPr lang="en-US" smtClean="0"/>
              <a:t>Second level</a:t>
            </a:r>
          </a:p>
          <a:p>
            <a:pPr marL="403125" lvl="2" indent="-403125" algn="l" defTabSz="914134" rtl="0" eaLnBrk="1" latinLnBrk="0" hangingPunct="1">
              <a:lnSpc>
                <a:spcPct val="90000"/>
              </a:lnSpc>
              <a:spcBef>
                <a:spcPct val="20000"/>
              </a:spcBef>
              <a:buSzPct val="80000"/>
            </a:pPr>
            <a:r>
              <a:rPr lang="en-US" smtClean="0"/>
              <a:t>Third level</a:t>
            </a:r>
          </a:p>
          <a:p>
            <a:pPr marL="403125" lvl="3" indent="-403125" algn="l" defTabSz="914134" rtl="0" eaLnBrk="1" latinLnBrk="0" hangingPunct="1">
              <a:lnSpc>
                <a:spcPct val="90000"/>
              </a:lnSpc>
              <a:spcBef>
                <a:spcPct val="20000"/>
              </a:spcBef>
              <a:buSzPct val="80000"/>
            </a:pPr>
            <a:r>
              <a:rPr lang="en-US" smtClean="0"/>
              <a:t>Fourth level</a:t>
            </a:r>
          </a:p>
          <a:p>
            <a:pPr marL="403125" lvl="4" indent="-403125" algn="l" defTabSz="91413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8665453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defRPr sz="5399"/>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86341846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01504645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8"/>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9"/>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6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34"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790"/>
            <a:ext cx="6945312" cy="1241622"/>
          </a:xfrm>
        </p:spPr>
        <p:txBody>
          <a:bodyPr lIns="182880" tIns="182880" anchor="ctr" anchorCtr="0"/>
          <a:lstStyle>
            <a:lvl1pPr marL="574531" indent="-571357">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8" indent="-342814">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4" lvl="0" indent="0" algn="l" defTabSz="914134" rtl="0" eaLnBrk="1" latinLnBrk="0" hangingPunct="1">
              <a:lnSpc>
                <a:spcPct val="90000"/>
              </a:lnSpc>
              <a:spcBef>
                <a:spcPts val="0"/>
              </a:spcBef>
              <a:spcAft>
                <a:spcPts val="900"/>
              </a:spcAft>
              <a:buSzPct val="80000"/>
            </a:pPr>
            <a:r>
              <a:rPr lang="en-US" dirty="0" smtClean="0"/>
              <a:t>Click to edit Master text styles</a:t>
            </a:r>
          </a:p>
          <a:p>
            <a:pPr marL="3174" lvl="1" indent="0" algn="l" defTabSz="914134"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3" rIns="82284" bIns="41143" numCol="1" anchor="t" anchorCtr="0" compatLnSpc="1">
            <a:prstTxWarp prst="textNoShape">
              <a:avLst/>
            </a:prstTxWarp>
          </a:bodyPr>
          <a:lstStyle/>
          <a:p>
            <a:pPr defTabSz="1218682"/>
            <a:endParaRPr lang="en-US" sz="1600" dirty="0">
              <a:solidFill>
                <a:srgbClr val="292929"/>
              </a:solidFill>
            </a:endParaRPr>
          </a:p>
        </p:txBody>
      </p:sp>
    </p:spTree>
    <p:extLst>
      <p:ext uri="{BB962C8B-B14F-4D97-AF65-F5344CB8AC3E}">
        <p14:creationId xmlns:p14="http://schemas.microsoft.com/office/powerpoint/2010/main" val="128277182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sz="1800" dirty="0">
                <a:solidFill>
                  <a:srgbClr val="292929"/>
                </a:solidFill>
              </a:endParaRPr>
            </a:p>
          </p:txBody>
        </p:sp>
      </p:grpSp>
    </p:spTree>
    <p:extLst>
      <p:ext uri="{BB962C8B-B14F-4D97-AF65-F5344CB8AC3E}">
        <p14:creationId xmlns:p14="http://schemas.microsoft.com/office/powerpoint/2010/main" val="1478103643"/>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34"/>
            <a:endParaRPr lang="en-US" sz="1800" dirty="0">
              <a:solidFill>
                <a:srgbClr val="292929"/>
              </a:solidFill>
            </a:endParaRPr>
          </a:p>
        </p:txBody>
      </p:sp>
    </p:spTree>
    <p:extLst>
      <p:ext uri="{BB962C8B-B14F-4D97-AF65-F5344CB8AC3E}">
        <p14:creationId xmlns:p14="http://schemas.microsoft.com/office/powerpoint/2010/main" val="2839740967"/>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grpSp>
    </p:spTree>
    <p:extLst>
      <p:ext uri="{BB962C8B-B14F-4D97-AF65-F5344CB8AC3E}">
        <p14:creationId xmlns:p14="http://schemas.microsoft.com/office/powerpoint/2010/main" val="827886700"/>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pPr defTabSz="914134"/>
            <a:endParaRPr lang="en-US" sz="1600" dirty="0">
              <a:solidFill>
                <a:srgbClr val="292929"/>
              </a:solidFill>
            </a:endParaRPr>
          </a:p>
        </p:txBody>
      </p:sp>
    </p:spTree>
    <p:extLst>
      <p:ext uri="{BB962C8B-B14F-4D97-AF65-F5344CB8AC3E}">
        <p14:creationId xmlns:p14="http://schemas.microsoft.com/office/powerpoint/2010/main" val="1420349721"/>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sz="1800" dirty="0">
                <a:solidFill>
                  <a:srgbClr val="292929"/>
                </a:solidFill>
              </a:endParaRPr>
            </a:p>
          </p:txBody>
        </p:sp>
      </p:grpSp>
    </p:spTree>
    <p:extLst>
      <p:ext uri="{BB962C8B-B14F-4D97-AF65-F5344CB8AC3E}">
        <p14:creationId xmlns:p14="http://schemas.microsoft.com/office/powerpoint/2010/main" val="255837511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487811653"/>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4"/>
            <a:ext cx="11173090" cy="415460"/>
          </a:xfrm>
          <a:prstGeom prst="rect">
            <a:avLst/>
          </a:prstGeom>
          <a:noFill/>
          <a:ln w="12700">
            <a:noFill/>
            <a:miter lim="800000"/>
            <a:headEnd type="none" w="sm" len="sm"/>
            <a:tailEnd type="none" w="sm" len="sm"/>
          </a:ln>
          <a:effectLst/>
        </p:spPr>
        <p:txBody>
          <a:bodyPr vert="horz" wrap="square" lIns="91402" tIns="45701" rIns="91402" bIns="45701" numCol="1" anchor="t" anchorCtr="0" compatLnSpc="1">
            <a:prstTxWarp prst="textNoShape">
              <a:avLst/>
            </a:prstTxWarp>
            <a:spAutoFit/>
          </a:bodyPr>
          <a:lstStyle/>
          <a:p>
            <a:pPr algn="ctr" defTabSz="913870"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70"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59571389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13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0"/>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13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9477021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60" indent="-460260">
              <a:buClr>
                <a:srgbClr val="FFFFFF"/>
              </a:buClr>
              <a:buSzPct val="70000"/>
              <a:buFontTx/>
              <a:buBlip>
                <a:blip r:embed="rId2"/>
              </a:buBlip>
              <a:defRPr>
                <a:gradFill>
                  <a:gsLst>
                    <a:gs pos="0">
                      <a:srgbClr val="FFFFFF"/>
                    </a:gs>
                    <a:gs pos="86000">
                      <a:srgbClr val="FFFFFF"/>
                    </a:gs>
                  </a:gsLst>
                  <a:lin ang="5400000" scaled="0"/>
                </a:gradFill>
              </a:defRPr>
            </a:lvl1pPr>
            <a:lvl2pPr marL="855449" indent="-395189">
              <a:buClr>
                <a:srgbClr val="FFFFFF"/>
              </a:buClr>
              <a:buSzPct val="70000"/>
              <a:buFontTx/>
              <a:buBlip>
                <a:blip r:embed="rId2"/>
              </a:buBlip>
              <a:defRPr>
                <a:gradFill>
                  <a:gsLst>
                    <a:gs pos="0">
                      <a:srgbClr val="FFFFFF"/>
                    </a:gs>
                    <a:gs pos="86000">
                      <a:srgbClr val="FFFFFF"/>
                    </a:gs>
                  </a:gsLst>
                  <a:lin ang="5400000" scaled="0"/>
                </a:gradFill>
              </a:defRPr>
            </a:lvl2pPr>
            <a:lvl3pPr marL="1258573" indent="-403125">
              <a:buClr>
                <a:srgbClr val="FFFFFF"/>
              </a:buClr>
              <a:buSzPct val="70000"/>
              <a:buFontTx/>
              <a:buBlip>
                <a:blip r:embed="rId2"/>
              </a:buBlip>
              <a:defRPr>
                <a:gradFill>
                  <a:gsLst>
                    <a:gs pos="0">
                      <a:srgbClr val="FFFFFF"/>
                    </a:gs>
                    <a:gs pos="86000">
                      <a:srgbClr val="FFFFFF"/>
                    </a:gs>
                  </a:gsLst>
                  <a:lin ang="5400000" scaled="0"/>
                </a:gradFill>
              </a:defRPr>
            </a:lvl3pPr>
            <a:lvl4pPr marL="1604561" indent="-345988">
              <a:buClr>
                <a:srgbClr val="FFFFFF"/>
              </a:buClr>
              <a:buSzPct val="70000"/>
              <a:buFontTx/>
              <a:buBlip>
                <a:blip r:embed="rId2"/>
              </a:buBlip>
              <a:defRPr>
                <a:gradFill>
                  <a:gsLst>
                    <a:gs pos="0">
                      <a:srgbClr val="FFFFFF"/>
                    </a:gs>
                    <a:gs pos="86000">
                      <a:srgbClr val="FFFFFF"/>
                    </a:gs>
                  </a:gsLst>
                  <a:lin ang="5400000" scaled="0"/>
                </a:gradFill>
              </a:defRPr>
            </a:lvl4pPr>
            <a:lvl5pPr marL="1941028" indent="-3364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804538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60" indent="-460260">
              <a:buClr>
                <a:srgbClr val="FFFFFF"/>
              </a:buClr>
              <a:buSzPct val="70000"/>
              <a:buFontTx/>
              <a:buBlip>
                <a:blip r:embed="rId2"/>
              </a:buBlip>
              <a:defRPr>
                <a:gradFill>
                  <a:gsLst>
                    <a:gs pos="0">
                      <a:srgbClr val="FFFFFF"/>
                    </a:gs>
                    <a:gs pos="86000">
                      <a:srgbClr val="FFFFFF"/>
                    </a:gs>
                  </a:gsLst>
                  <a:lin ang="5400000" scaled="0"/>
                </a:gradFill>
              </a:defRPr>
            </a:lvl1pPr>
            <a:lvl2pPr marL="855449" indent="-395189">
              <a:buClr>
                <a:srgbClr val="FFFFFF"/>
              </a:buClr>
              <a:buSzPct val="70000"/>
              <a:buFontTx/>
              <a:buBlip>
                <a:blip r:embed="rId2"/>
              </a:buBlip>
              <a:defRPr>
                <a:gradFill>
                  <a:gsLst>
                    <a:gs pos="0">
                      <a:srgbClr val="FFFFFF"/>
                    </a:gs>
                    <a:gs pos="86000">
                      <a:srgbClr val="FFFFFF"/>
                    </a:gs>
                  </a:gsLst>
                  <a:lin ang="5400000" scaled="0"/>
                </a:gradFill>
              </a:defRPr>
            </a:lvl2pPr>
            <a:lvl3pPr marL="1258573" indent="-403125">
              <a:buClr>
                <a:srgbClr val="FFFFFF"/>
              </a:buClr>
              <a:buSzPct val="70000"/>
              <a:buFontTx/>
              <a:buBlip>
                <a:blip r:embed="rId2"/>
              </a:buBlip>
              <a:defRPr>
                <a:gradFill>
                  <a:gsLst>
                    <a:gs pos="0">
                      <a:srgbClr val="FFFFFF"/>
                    </a:gs>
                    <a:gs pos="86000">
                      <a:srgbClr val="FFFFFF"/>
                    </a:gs>
                  </a:gsLst>
                  <a:lin ang="5400000" scaled="0"/>
                </a:gradFill>
              </a:defRPr>
            </a:lvl3pPr>
            <a:lvl4pPr marL="1604561" indent="-345988">
              <a:buClr>
                <a:srgbClr val="FFFFFF"/>
              </a:buClr>
              <a:buSzPct val="70000"/>
              <a:buFontTx/>
              <a:buBlip>
                <a:blip r:embed="rId2"/>
              </a:buBlip>
              <a:defRPr>
                <a:gradFill>
                  <a:gsLst>
                    <a:gs pos="0">
                      <a:srgbClr val="FFFFFF"/>
                    </a:gs>
                    <a:gs pos="86000">
                      <a:srgbClr val="FFFFFF"/>
                    </a:gs>
                  </a:gsLst>
                  <a:lin ang="5400000" scaled="0"/>
                </a:gradFill>
              </a:defRPr>
            </a:lvl4pPr>
            <a:lvl5pPr marL="1941028" indent="-3364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270070209"/>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972932232"/>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318863"/>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5" y="3877272"/>
            <a:ext cx="6271784"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5" y="2075841"/>
            <a:ext cx="9858041"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7" y="6196319"/>
            <a:ext cx="985810"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1219462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5" y="3877272"/>
            <a:ext cx="6271784"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5" y="2075841"/>
            <a:ext cx="9858041"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32005289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3" y="2084187"/>
            <a:ext cx="8961851" cy="1793091"/>
          </a:xfrm>
          <a:noFill/>
        </p:spPr>
        <p:txBody>
          <a:bodyPr lIns="146286" tIns="91429" rIns="146286" bIns="91429" anchor="t" anchorCtr="0"/>
          <a:lstStyle>
            <a:lvl1pPr>
              <a:defRPr sz="588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3" y="3878577"/>
            <a:ext cx="8961852" cy="1792327"/>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7" y="6196798"/>
            <a:ext cx="985810" cy="19031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70" y="560066"/>
            <a:ext cx="2598922" cy="383815"/>
          </a:xfrm>
          <a:prstGeom prst="rect">
            <a:avLst/>
          </a:prstGeom>
        </p:spPr>
      </p:pic>
    </p:spTree>
    <p:extLst>
      <p:ext uri="{BB962C8B-B14F-4D97-AF65-F5344CB8AC3E}">
        <p14:creationId xmlns:p14="http://schemas.microsoft.com/office/powerpoint/2010/main" val="3697230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5" y="3877272"/>
            <a:ext cx="6271784"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5" y="2075841"/>
            <a:ext cx="9858041" cy="1801436"/>
          </a:xfrm>
          <a:noFill/>
        </p:spPr>
        <p:txBody>
          <a:bodyPr lIns="146286" tIns="91429" rIns="146286" bIns="91429" anchor="t" anchorCtr="0"/>
          <a:lstStyle>
            <a:lvl1pPr>
              <a:defRPr sz="588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7" y="6196319"/>
            <a:ext cx="985810"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110687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3"/>
            <a:ext cx="12189060"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33"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3" y="2082443"/>
            <a:ext cx="7171085" cy="1794808"/>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235" y="3877258"/>
            <a:ext cx="7171085"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097" y="6182036"/>
            <a:ext cx="985810"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835291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2"/>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3"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3" y="1187646"/>
            <a:ext cx="7169531"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3" y="2971411"/>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477965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88389"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4547" y="6196666"/>
            <a:ext cx="985810" cy="191269"/>
          </a:xfrm>
          <a:prstGeom prst="rect">
            <a:avLst/>
          </a:prstGeom>
        </p:spPr>
      </p:pic>
      <p:sp>
        <p:nvSpPr>
          <p:cNvPr id="12" name="Rectangle 11"/>
          <p:cNvSpPr/>
          <p:nvPr userDrawn="1"/>
        </p:nvSpPr>
        <p:spPr bwMode="gray">
          <a:xfrm>
            <a:off x="269233"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171" y="1187621"/>
            <a:ext cx="7169531"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233" y="2971386"/>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4953122"/>
            <a:ext cx="2598927" cy="383815"/>
          </a:xfrm>
          <a:prstGeom prst="rect">
            <a:avLst/>
          </a:prstGeom>
        </p:spPr>
      </p:pic>
    </p:spTree>
    <p:extLst>
      <p:ext uri="{BB962C8B-B14F-4D97-AF65-F5344CB8AC3E}">
        <p14:creationId xmlns:p14="http://schemas.microsoft.com/office/powerpoint/2010/main" val="833868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81" tIns="57137" rIns="114281" bIns="57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2" y="2"/>
            <a:ext cx="12179361"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3"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3" y="2082443"/>
            <a:ext cx="7169531" cy="1794808"/>
          </a:xfrm>
          <a:noFill/>
        </p:spPr>
        <p:txBody>
          <a:bodyPr lIns="146286" tIns="91429" rIns="146286" bIns="91429" anchor="t" anchorCtr="0"/>
          <a:lstStyle>
            <a:lvl1pPr>
              <a:defRPr sz="5292"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3" y="3877258"/>
            <a:ext cx="7169531"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730770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0"/>
            <a:ext cx="12188825" cy="685570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052" y="6164664"/>
            <a:ext cx="985810" cy="191269"/>
          </a:xfrm>
          <a:prstGeom prst="rect">
            <a:avLst/>
          </a:prstGeom>
        </p:spPr>
      </p:pic>
      <p:sp>
        <p:nvSpPr>
          <p:cNvPr id="10" name="Rectangle 9"/>
          <p:cNvSpPr/>
          <p:nvPr userDrawn="1"/>
        </p:nvSpPr>
        <p:spPr bwMode="gray">
          <a:xfrm>
            <a:off x="269233" y="1187620"/>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171" y="1187621"/>
            <a:ext cx="7169531" cy="1793108"/>
          </a:xfrm>
          <a:noFill/>
        </p:spPr>
        <p:txBody>
          <a:bodyPr lIns="146286" tIns="91429" rIns="146286" bIns="91429" anchor="t" anchorCtr="0"/>
          <a:lstStyle>
            <a:lvl1pPr>
              <a:defRPr sz="5880"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233" y="2971386"/>
            <a:ext cx="7169531"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14221972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3" y="1187644"/>
            <a:ext cx="9858041"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2" y="1186358"/>
            <a:ext cx="9856549"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3877280"/>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53448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3" y="1187644"/>
            <a:ext cx="9858041"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8"/>
            <a:ext cx="9856549" cy="2697988"/>
          </a:xfrm>
          <a:noFill/>
        </p:spPr>
        <p:txBody>
          <a:bodyPr tIns="91429" bIns="91429" anchor="t" anchorCtr="0"/>
          <a:lstStyle>
            <a:lvl1pPr>
              <a:defRPr sz="7056"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3877280"/>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3647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3" y="1187644"/>
            <a:ext cx="9858041"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8"/>
            <a:ext cx="9856549" cy="2697988"/>
          </a:xfrm>
          <a:noFill/>
        </p:spPr>
        <p:txBody>
          <a:bodyPr tIns="91429" bIns="91429" anchor="t" anchorCtr="0"/>
          <a:lstStyle>
            <a:lvl1pPr>
              <a:defRPr sz="7056"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674762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3" y="1187644"/>
            <a:ext cx="9858041"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8"/>
            <a:ext cx="9856549"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171162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70" y="1187620"/>
            <a:ext cx="8065696"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203784687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70" y="1187620"/>
            <a:ext cx="8065696"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38169111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29" bIns="91429" anchor="t" anchorCtr="0"/>
          <a:lstStyle>
            <a:lvl1pPr>
              <a:defRPr sz="8623"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46955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29" bIns="91429" anchor="t" anchorCtr="0"/>
          <a:lstStyle>
            <a:lvl1pPr>
              <a:defRPr sz="8623"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9512720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87" y="2669440"/>
            <a:ext cx="10303349" cy="1470025"/>
          </a:xfrm>
        </p:spPr>
        <p:txBody>
          <a:bodyPr>
            <a:noAutofit/>
          </a:bodyPr>
          <a:lstStyle>
            <a:lvl1pPr algn="l">
              <a:lnSpc>
                <a:spcPct val="90000"/>
              </a:lnSpc>
              <a:spcAft>
                <a:spcPts val="800"/>
              </a:spcAft>
              <a:defRPr sz="7198"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25"/>
            <a:ext cx="7051386" cy="732551"/>
          </a:xfrm>
        </p:spPr>
        <p:txBody>
          <a:bodyPr>
            <a:normAutofit/>
          </a:bodyPr>
          <a:lstStyle>
            <a:lvl1pPr marL="0" indent="0" algn="l">
              <a:buNone/>
              <a:defRPr sz="2666" b="0" i="0">
                <a:solidFill>
                  <a:srgbClr val="FFFFFF"/>
                </a:solidFill>
                <a:latin typeface="Segoe"/>
                <a:cs typeface="Segoe"/>
              </a:defRPr>
            </a:lvl1pPr>
            <a:lvl2pPr marL="609296" indent="0" algn="ctr">
              <a:buNone/>
              <a:defRPr>
                <a:solidFill>
                  <a:schemeClr val="tx1">
                    <a:tint val="75000"/>
                  </a:schemeClr>
                </a:solidFill>
              </a:defRPr>
            </a:lvl2pPr>
            <a:lvl3pPr marL="1218591" indent="0" algn="ctr">
              <a:buNone/>
              <a:defRPr>
                <a:solidFill>
                  <a:schemeClr val="tx1">
                    <a:tint val="75000"/>
                  </a:schemeClr>
                </a:solidFill>
              </a:defRPr>
            </a:lvl3pPr>
            <a:lvl4pPr marL="1827887" indent="0" algn="ctr">
              <a:buNone/>
              <a:defRPr>
                <a:solidFill>
                  <a:schemeClr val="tx1">
                    <a:tint val="75000"/>
                  </a:schemeClr>
                </a:solidFill>
              </a:defRPr>
            </a:lvl4pPr>
            <a:lvl5pPr marL="2437183" indent="0" algn="ctr">
              <a:buNone/>
              <a:defRPr>
                <a:solidFill>
                  <a:schemeClr val="tx1">
                    <a:tint val="75000"/>
                  </a:schemeClr>
                </a:solidFill>
              </a:defRPr>
            </a:lvl5pPr>
            <a:lvl6pPr marL="3046473" indent="0" algn="ctr">
              <a:buNone/>
              <a:defRPr>
                <a:solidFill>
                  <a:schemeClr val="tx1">
                    <a:tint val="75000"/>
                  </a:schemeClr>
                </a:solidFill>
              </a:defRPr>
            </a:lvl6pPr>
            <a:lvl7pPr marL="3655774" indent="0" algn="ctr">
              <a:buNone/>
              <a:defRPr>
                <a:solidFill>
                  <a:schemeClr val="tx1">
                    <a:tint val="75000"/>
                  </a:schemeClr>
                </a:solidFill>
              </a:defRPr>
            </a:lvl7pPr>
            <a:lvl8pPr marL="4265065" indent="0" algn="ctr">
              <a:buNone/>
              <a:defRPr>
                <a:solidFill>
                  <a:schemeClr val="tx1">
                    <a:tint val="75000"/>
                  </a:schemeClr>
                </a:solidFill>
              </a:defRPr>
            </a:lvl8pPr>
            <a:lvl9pPr marL="4874360"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51298801"/>
      </p:ext>
    </p:extLst>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7860" y="1"/>
            <a:ext cx="6660966" cy="6858001"/>
          </a:xfrm>
          <a:prstGeom prst="rect">
            <a:avLst/>
          </a:prstGeom>
        </p:spPr>
      </p:pic>
      <p:sp>
        <p:nvSpPr>
          <p:cNvPr id="3" name="Title 1"/>
          <p:cNvSpPr>
            <a:spLocks noGrp="1"/>
          </p:cNvSpPr>
          <p:nvPr>
            <p:ph type="title" hasCustomPrompt="1"/>
          </p:nvPr>
        </p:nvSpPr>
        <p:spPr>
          <a:xfrm>
            <a:off x="269169" y="2084174"/>
            <a:ext cx="11650488" cy="1796217"/>
          </a:xfrm>
          <a:noFill/>
        </p:spPr>
        <p:txBody>
          <a:bodyPr tIns="91429" bIns="91429" anchor="t" anchorCtr="0"/>
          <a:lstStyle>
            <a:lvl1pPr>
              <a:defRPr sz="8623"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52918087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9"/>
            <a:ext cx="4485616"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1" tIns="143336" rIns="182771" bIns="143336" numCol="1" spcCol="0" rtlCol="0" fromWordArt="0" anchor="t" anchorCtr="0" forceAA="0" compatLnSpc="1">
            <a:prstTxWarp prst="textNoShape">
              <a:avLst/>
            </a:prstTxWarp>
            <a:noAutofit/>
          </a:bodyPr>
          <a:lstStyle/>
          <a:p>
            <a:pPr defTabSz="913570"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1" y="1456605"/>
            <a:ext cx="6722109" cy="2036512"/>
          </a:xfrm>
        </p:spPr>
        <p:txBody>
          <a:bodyPr/>
          <a:lstStyle>
            <a:lvl1pPr marL="0" indent="0">
              <a:buNone/>
              <a:defRPr>
                <a:solidFill>
                  <a:srgbClr val="FFFFFF"/>
                </a:solidFill>
              </a:defRPr>
            </a:lvl1pPr>
            <a:lvl2pPr marL="0" indent="0">
              <a:buFontTx/>
              <a:buNone/>
              <a:defRPr sz="1960">
                <a:solidFill>
                  <a:srgbClr val="FFFFFF"/>
                </a:solidFill>
              </a:defRPr>
            </a:lvl2pPr>
            <a:lvl3pPr marL="223967" indent="0">
              <a:buNone/>
              <a:defRPr>
                <a:solidFill>
                  <a:srgbClr val="FFFFFF"/>
                </a:solidFill>
              </a:defRPr>
            </a:lvl3pPr>
            <a:lvl4pPr marL="447932" indent="0">
              <a:buNone/>
              <a:defRPr>
                <a:solidFill>
                  <a:srgbClr val="FFFFFF"/>
                </a:solidFill>
              </a:defRPr>
            </a:lvl4pPr>
            <a:lvl5pPr marL="671899"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23263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1">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3"/>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9" y="1187623"/>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3"/>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70" y="5132431"/>
            <a:ext cx="3405553"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9" y="5132431"/>
            <a:ext cx="3584789"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1"/>
            <a:ext cx="3584789"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Tree>
    <p:extLst>
      <p:ext uri="{BB962C8B-B14F-4D97-AF65-F5344CB8AC3E}">
        <p14:creationId xmlns:p14="http://schemas.microsoft.com/office/powerpoint/2010/main" val="280976882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2036512"/>
          </a:xfrm>
        </p:spPr>
        <p:txBody>
          <a:bodyPr/>
          <a:lstStyle>
            <a:lvl1pPr marL="0" indent="0">
              <a:buNone/>
              <a:defRPr>
                <a:solidFill>
                  <a:srgbClr val="00188F"/>
                </a:soli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4652643"/>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2036512"/>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8596740"/>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02939"/>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2854715"/>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02939"/>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46969401"/>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893720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6367809"/>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37267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32"/>
            <a:ext cx="5277761" cy="2836161"/>
          </a:xfrm>
        </p:spPr>
        <p:txBody>
          <a:bodyPr/>
          <a:lstStyle>
            <a:lvl1pPr marL="453057" indent="-453057">
              <a:lnSpc>
                <a:spcPct val="90000"/>
              </a:lnSpc>
              <a:defRPr sz="3732">
                <a:solidFill>
                  <a:schemeClr val="tx1">
                    <a:lumMod val="65000"/>
                    <a:lumOff val="35000"/>
                  </a:schemeClr>
                </a:solidFill>
              </a:defRPr>
            </a:lvl1pPr>
            <a:lvl2pPr marL="897298" indent="-433665">
              <a:lnSpc>
                <a:spcPct val="90000"/>
              </a:lnSpc>
              <a:defRPr sz="3199">
                <a:solidFill>
                  <a:schemeClr val="tx1">
                    <a:lumMod val="65000"/>
                    <a:lumOff val="35000"/>
                  </a:schemeClr>
                </a:solidFill>
              </a:defRPr>
            </a:lvl2pPr>
            <a:lvl3pPr marL="1271022" indent="-384304">
              <a:lnSpc>
                <a:spcPct val="90000"/>
              </a:lnSpc>
              <a:defRPr sz="2666">
                <a:solidFill>
                  <a:schemeClr val="tx1">
                    <a:lumMod val="65000"/>
                    <a:lumOff val="35000"/>
                  </a:schemeClr>
                </a:solidFill>
              </a:defRPr>
            </a:lvl3pPr>
            <a:lvl4pPr marL="1635939" indent="-364910">
              <a:lnSpc>
                <a:spcPct val="90000"/>
              </a:lnSpc>
              <a:defRPr sz="2399">
                <a:solidFill>
                  <a:schemeClr val="tx1">
                    <a:lumMod val="65000"/>
                    <a:lumOff val="35000"/>
                  </a:schemeClr>
                </a:solidFill>
              </a:defRPr>
            </a:lvl4pPr>
            <a:lvl5pPr marL="2020243" indent="-373724">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8" y="1487432"/>
            <a:ext cx="5281825" cy="2836161"/>
          </a:xfrm>
        </p:spPr>
        <p:txBody>
          <a:bodyPr/>
          <a:lstStyle>
            <a:lvl1pPr marL="463629" indent="-463629">
              <a:lnSpc>
                <a:spcPct val="90000"/>
              </a:lnSpc>
              <a:defRPr sz="3732">
                <a:solidFill>
                  <a:schemeClr val="tx1">
                    <a:lumMod val="65000"/>
                    <a:lumOff val="35000"/>
                  </a:schemeClr>
                </a:solidFill>
              </a:defRPr>
            </a:lvl1pPr>
            <a:lvl2pPr marL="897298" indent="-453057">
              <a:lnSpc>
                <a:spcPct val="90000"/>
              </a:lnSpc>
              <a:defRPr sz="3199">
                <a:solidFill>
                  <a:schemeClr val="tx1">
                    <a:lumMod val="65000"/>
                    <a:lumOff val="35000"/>
                  </a:schemeClr>
                </a:solidFill>
              </a:defRPr>
            </a:lvl2pPr>
            <a:lvl3pPr marL="1281602" indent="-403700">
              <a:lnSpc>
                <a:spcPct val="90000"/>
              </a:lnSpc>
              <a:defRPr sz="2666">
                <a:solidFill>
                  <a:schemeClr val="tx1">
                    <a:lumMod val="65000"/>
                    <a:lumOff val="35000"/>
                  </a:schemeClr>
                </a:solidFill>
              </a:defRPr>
            </a:lvl3pPr>
            <a:lvl4pPr marL="1635939" indent="-354337">
              <a:lnSpc>
                <a:spcPct val="90000"/>
              </a:lnSpc>
              <a:defRPr sz="2399">
                <a:solidFill>
                  <a:schemeClr val="tx1">
                    <a:lumMod val="65000"/>
                    <a:lumOff val="35000"/>
                  </a:schemeClr>
                </a:solidFill>
              </a:defRPr>
            </a:lvl4pPr>
            <a:lvl5pPr marL="2020243" indent="-364910">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91416" tIns="45708" rIns="91416" bIns="45708"/>
          <a:lstStyle>
            <a:lvl1pPr algn="ctr">
              <a:defRPr b="0" i="0">
                <a:solidFill>
                  <a:schemeClr val="tx1">
                    <a:lumMod val="95000"/>
                    <a:lumOff val="5000"/>
                  </a:schemeClr>
                </a:solidFill>
                <a:latin typeface="Segoe"/>
                <a:cs typeface="Segoe"/>
              </a:defRPr>
            </a:lvl1pPr>
          </a:lstStyle>
          <a:p>
            <a:fld id="{1C24C1D7-E85D-3D41-874A-BD44A6CAB932}" type="slidenum">
              <a:rPr lang="en-US" smtClean="0"/>
              <a:pPr/>
              <a:t>‹#›</a:t>
            </a:fld>
            <a:endParaRPr lang="en-US" dirty="0"/>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82" y="6073873"/>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73"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43" y="6233175"/>
            <a:ext cx="1847701" cy="495300"/>
          </a:xfrm>
          <a:prstGeom prst="rect">
            <a:avLst/>
          </a:prstGeom>
        </p:spPr>
      </p:pic>
    </p:spTree>
    <p:extLst>
      <p:ext uri="{BB962C8B-B14F-4D97-AF65-F5344CB8AC3E}">
        <p14:creationId xmlns:p14="http://schemas.microsoft.com/office/powerpoint/2010/main" val="3476471056"/>
      </p:ext>
    </p:extLst>
  </p:cSld>
  <p:clrMapOvr>
    <a:masterClrMapping/>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604253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00944172"/>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3732996"/>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5499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65564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algn="ctr" defTabSz="913570"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2" y="1197321"/>
            <a:ext cx="11650487" cy="202146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28" indent="0">
              <a:buNone/>
              <a:defRPr>
                <a:gradFill>
                  <a:gsLst>
                    <a:gs pos="1250">
                      <a:srgbClr val="000000"/>
                    </a:gs>
                    <a:gs pos="100000">
                      <a:srgbClr val="000000"/>
                    </a:gs>
                  </a:gsLst>
                  <a:lin ang="5400000" scaled="0"/>
                </a:gradFill>
                <a:latin typeface="Segoe UI" pitchFamily="34" charset="0"/>
                <a:cs typeface="Segoe UI" pitchFamily="34" charset="0"/>
              </a:defRPr>
            </a:lvl2pPr>
            <a:lvl3pPr marL="57275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0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69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076566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9"/>
            <a:ext cx="11650488" cy="2480052"/>
          </a:xfrm>
          <a:prstGeom prst="rect">
            <a:avLst/>
          </a:prstGeom>
        </p:spPr>
        <p:txBody>
          <a:bodyPr/>
          <a:lstStyle>
            <a:lvl1pPr marL="284625" indent="-284625">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16" indent="-275292">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39" indent="-284625">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07" indent="-223967">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71" indent="-22396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12188826" cy="619127"/>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322234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318"/>
            <a:ext cx="985810"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2514718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413547077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799"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275837799"/>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87"/>
            <a:ext cx="8961851"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2" y="3878576"/>
            <a:ext cx="8961852"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798"/>
            <a:ext cx="985810"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4955367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318"/>
            <a:ext cx="985810"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1971247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2"/>
            <a:ext cx="12189059"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2082443"/>
            <a:ext cx="7171086"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233" y="3877257"/>
            <a:ext cx="7171086"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097" y="6182035"/>
            <a:ext cx="985810"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2038257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2"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1187645"/>
            <a:ext cx="7169531"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2" y="2971410"/>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23220104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8" y="0"/>
            <a:ext cx="12188389"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4546" y="6196665"/>
            <a:ext cx="985810" cy="191269"/>
          </a:xfrm>
          <a:prstGeom prst="rect">
            <a:avLst/>
          </a:prstGeom>
        </p:spPr>
      </p:pic>
      <p:sp>
        <p:nvSpPr>
          <p:cNvPr id="12" name="Rectangle 11"/>
          <p:cNvSpPr/>
          <p:nvPr userDrawn="1"/>
        </p:nvSpPr>
        <p:spPr bwMode="gray">
          <a:xfrm>
            <a:off x="269232"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169" y="1187620"/>
            <a:ext cx="7169531"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232" y="2971385"/>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4953121"/>
            <a:ext cx="2598927" cy="383815"/>
          </a:xfrm>
          <a:prstGeom prst="rect">
            <a:avLst/>
          </a:prstGeom>
        </p:spPr>
      </p:pic>
    </p:spTree>
    <p:extLst>
      <p:ext uri="{BB962C8B-B14F-4D97-AF65-F5344CB8AC3E}">
        <p14:creationId xmlns:p14="http://schemas.microsoft.com/office/powerpoint/2010/main" val="17277687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2" y="1"/>
            <a:ext cx="12179361"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2" y="2082443"/>
            <a:ext cx="7169531"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2" y="3877257"/>
            <a:ext cx="7169531"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1666391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49"/>
            <a:ext cx="12188825"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052" y="6164664"/>
            <a:ext cx="985810" cy="191269"/>
          </a:xfrm>
          <a:prstGeom prst="rect">
            <a:avLst/>
          </a:prstGeom>
        </p:spPr>
      </p:pic>
      <p:sp>
        <p:nvSpPr>
          <p:cNvPr id="10" name="Rectangle 9"/>
          <p:cNvSpPr/>
          <p:nvPr userDrawn="1"/>
        </p:nvSpPr>
        <p:spPr bwMode="gray">
          <a:xfrm>
            <a:off x="269232" y="1187620"/>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169" y="1187620"/>
            <a:ext cx="7169531"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232" y="2971385"/>
            <a:ext cx="7169531"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29846311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065599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9592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158163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2416948"/>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027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46920237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54548239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90973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15307007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7860" y="0"/>
            <a:ext cx="6660966" cy="6858001"/>
          </a:xfrm>
          <a:prstGeom prst="rect">
            <a:avLst/>
          </a:prstGeom>
        </p:spPr>
      </p:pic>
      <p:sp>
        <p:nvSpPr>
          <p:cNvPr id="3"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384357876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8"/>
            <a:ext cx="4485615"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0" y="1456606"/>
            <a:ext cx="6722109"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5400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8" y="1187622"/>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2"/>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69" y="5132430"/>
            <a:ext cx="340555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8"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1406386251"/>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9578900"/>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771521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110962"/>
          </a:xfrm>
          <a:prstGeom prst="rect">
            <a:avLst/>
          </a:prstGeom>
        </p:spPr>
        <p:txBody>
          <a:bodyPr/>
          <a:lstStyle>
            <a:lvl1pPr marL="284118" indent="-284118">
              <a:buFont typeface="Wingdings" pitchFamily="2" charset="2"/>
              <a:buChar char=""/>
              <a:defRPr sz="3999"/>
            </a:lvl1pPr>
            <a:lvl2pPr marL="517444" indent="-233327">
              <a:buFont typeface="Wingdings" pitchFamily="2" charset="2"/>
              <a:buChar char=""/>
              <a:defRPr>
                <a:latin typeface="+mn-lt"/>
              </a:defRPr>
            </a:lvl2pPr>
            <a:lvl3pPr marL="741245" indent="-223803">
              <a:buFont typeface="Wingdings" pitchFamily="2" charset="2"/>
              <a:buChar char=""/>
              <a:tabLst/>
              <a:defRPr>
                <a:latin typeface="+mn-lt"/>
              </a:defRPr>
            </a:lvl3pPr>
            <a:lvl4pPr marL="914254" indent="-173011">
              <a:buFont typeface="Wingdings" pitchFamily="2" charset="2"/>
              <a:buChar char=""/>
              <a:defRPr>
                <a:latin typeface="+mn-lt"/>
              </a:defRPr>
            </a:lvl4pPr>
            <a:lvl5pPr marL="1087265" indent="-17301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082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5726126"/>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98514654"/>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7211549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4179851"/>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6022692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8679409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76197698"/>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415967"/>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37985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5011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335839"/>
          </a:xfrm>
          <a:noFill/>
        </p:spPr>
        <p:txBody>
          <a:bodyPr tIns="67227" bIns="67227" anchor="t" anchorCtr="0"/>
          <a:lstStyle>
            <a:lvl1pPr>
              <a:defRPr sz="8665" spc="-99"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7"/>
          <p:cNvSpPr txBox="1"/>
          <p:nvPr/>
        </p:nvSpPr>
        <p:spPr bwMode="white">
          <a:xfrm>
            <a:off x="4183729" y="6564103"/>
            <a:ext cx="3821366" cy="16401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66"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89701969"/>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2791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1"/>
            <a:ext cx="11650487"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0069438"/>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285970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2"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3" y="4612350"/>
            <a:ext cx="5454333" cy="1144929"/>
          </a:xfrm>
        </p:spPr>
        <p:txBody>
          <a:bodyPr/>
          <a:lstStyle>
            <a:lvl1pPr marL="0" indent="0">
              <a:buFont typeface="Arial" pitchFamily="34" charset="0"/>
              <a:buNone/>
              <a:defRPr sz="2399">
                <a:solidFill>
                  <a:schemeClr val="bg1">
                    <a:alpha val="98000"/>
                  </a:schemeClr>
                </a:solidFill>
                <a:latin typeface="+mj-lt"/>
              </a:defRPr>
            </a:lvl1pPr>
            <a:lvl2pPr marL="460201" indent="0">
              <a:buFont typeface="Arial" pitchFamily="34" charset="0"/>
              <a:buNone/>
              <a:defRPr/>
            </a:lvl2pPr>
            <a:lvl3pPr marL="855349" indent="0">
              <a:buFont typeface="Arial" pitchFamily="34" charset="0"/>
              <a:buNone/>
              <a:defRPr/>
            </a:lvl3pPr>
            <a:lvl4pPr marL="1258429" indent="0">
              <a:buFont typeface="Arial" pitchFamily="34" charset="0"/>
              <a:buNone/>
              <a:defRPr/>
            </a:lvl4pPr>
            <a:lvl5pPr marL="160436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60746968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3" name="TextBox 2"/>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extLst>
      <p:ext uri="{BB962C8B-B14F-4D97-AF65-F5344CB8AC3E}">
        <p14:creationId xmlns:p14="http://schemas.microsoft.com/office/powerpoint/2010/main" val="54250713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25" indent="-342776">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76" indent="-342776">
              <a:spcBef>
                <a:spcPts val="0"/>
              </a:spcBef>
              <a:spcAft>
                <a:spcPts val="400"/>
              </a:spcAft>
              <a:buFont typeface="Arial" pitchFamily="34" charset="0"/>
              <a:buChar char="•"/>
              <a:defRPr/>
            </a:lvl5pPr>
            <a:lvl6pPr marL="1033079" indent="-342776">
              <a:buFont typeface="Arial" pitchFamily="34" charset="0"/>
              <a:buChar char="•"/>
              <a:defRPr sz="2399">
                <a:gradFill>
                  <a:gsLst>
                    <a:gs pos="0">
                      <a:srgbClr val="595959"/>
                    </a:gs>
                    <a:gs pos="86000">
                      <a:srgbClr val="595959"/>
                    </a:gs>
                  </a:gsLst>
                  <a:lin ang="5400000" scaled="0"/>
                </a:gradFill>
              </a:defRPr>
            </a:lvl6pPr>
            <a:lvl7pPr marL="1255254" indent="-225342">
              <a:defRPr>
                <a:gradFill>
                  <a:gsLst>
                    <a:gs pos="0">
                      <a:srgbClr val="595959"/>
                    </a:gs>
                    <a:gs pos="86000">
                      <a:srgbClr val="595959"/>
                    </a:gs>
                  </a:gsLst>
                  <a:lin ang="5400000" scaled="0"/>
                </a:gradFill>
              </a:defRPr>
            </a:lvl7pPr>
            <a:lvl8pPr marL="1486943" indent="-231687">
              <a:defRPr>
                <a:gradFill>
                  <a:gsLst>
                    <a:gs pos="0">
                      <a:srgbClr val="595959"/>
                    </a:gs>
                    <a:gs pos="86000">
                      <a:srgbClr val="595959"/>
                    </a:gs>
                  </a:gsLst>
                  <a:lin ang="5400000" scaled="0"/>
                </a:gradFill>
              </a:defRPr>
            </a:lvl8pPr>
          </a:lstStyle>
          <a:p>
            <a:pPr marL="345947" lvl="0" indent="-345947" algn="l" defTabSz="914029" rtl="0" eaLnBrk="1" latinLnBrk="0" hangingPunct="1">
              <a:lnSpc>
                <a:spcPct val="90000"/>
              </a:lnSpc>
              <a:spcBef>
                <a:spcPct val="20000"/>
              </a:spcBef>
              <a:buSzPct val="90000"/>
              <a:buFont typeface="Arial" pitchFamily="34" charset="0"/>
              <a:buChar char="•"/>
            </a:pPr>
            <a:r>
              <a:rPr lang="en-US" smtClean="0"/>
              <a:t>Click to edit Master text styles</a:t>
            </a:r>
          </a:p>
          <a:p>
            <a:pPr marL="345947" lvl="1" indent="-345947" algn="l" defTabSz="914029" rtl="0" eaLnBrk="1" latinLnBrk="0" hangingPunct="1">
              <a:lnSpc>
                <a:spcPct val="90000"/>
              </a:lnSpc>
              <a:spcBef>
                <a:spcPct val="20000"/>
              </a:spcBef>
              <a:buSzPct val="90000"/>
              <a:buFont typeface="Arial" pitchFamily="34" charset="0"/>
              <a:buChar char="•"/>
            </a:pPr>
            <a:r>
              <a:rPr lang="en-US" smtClean="0"/>
              <a:t>Second level</a:t>
            </a:r>
          </a:p>
          <a:p>
            <a:pPr marL="345947" lvl="2" indent="-345947" algn="l" defTabSz="914029" rtl="0" eaLnBrk="1" latinLnBrk="0" hangingPunct="1">
              <a:lnSpc>
                <a:spcPct val="90000"/>
              </a:lnSpc>
              <a:spcBef>
                <a:spcPct val="20000"/>
              </a:spcBef>
              <a:buSzPct val="90000"/>
              <a:buFont typeface="Arial" pitchFamily="34" charset="0"/>
              <a:buChar char="•"/>
            </a:pPr>
            <a:r>
              <a:rPr lang="en-US" smtClean="0"/>
              <a:t>Third level</a:t>
            </a:r>
          </a:p>
          <a:p>
            <a:pPr marL="345947" lvl="3" indent="-345947" algn="l" defTabSz="914029" rtl="0" eaLnBrk="1" latinLnBrk="0" hangingPunct="1">
              <a:lnSpc>
                <a:spcPct val="90000"/>
              </a:lnSpc>
              <a:spcBef>
                <a:spcPct val="20000"/>
              </a:spcBef>
              <a:buSzPct val="90000"/>
              <a:buFont typeface="Arial" pitchFamily="34" charset="0"/>
              <a:buChar char="•"/>
            </a:pPr>
            <a:r>
              <a:rPr lang="en-US" smtClean="0"/>
              <a:t>Fourth level</a:t>
            </a:r>
          </a:p>
          <a:p>
            <a:pPr marL="345947" lvl="4" indent="-345947" algn="l" defTabSz="91402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6" name="TextBox 5"/>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extLst>
      <p:ext uri="{BB962C8B-B14F-4D97-AF65-F5344CB8AC3E}">
        <p14:creationId xmlns:p14="http://schemas.microsoft.com/office/powerpoint/2010/main" val="406858068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88" indent="-341188">
              <a:lnSpc>
                <a:spcPct val="90000"/>
              </a:lnSpc>
              <a:buSzPct val="80000"/>
              <a:buFont typeface="Arial" pitchFamily="34" charset="0"/>
              <a:buChar char="•"/>
              <a:defRPr sz="3199"/>
            </a:lvl1pPr>
            <a:lvl2pPr marL="626833" indent="-285645">
              <a:lnSpc>
                <a:spcPct val="90000"/>
              </a:lnSpc>
              <a:buSzPct val="80000"/>
              <a:buFont typeface="Arial" pitchFamily="34" charset="0"/>
              <a:buChar char="•"/>
              <a:defRPr sz="2799"/>
            </a:lvl2pPr>
            <a:lvl3pPr marL="914065" indent="-287232">
              <a:lnSpc>
                <a:spcPct val="90000"/>
              </a:lnSpc>
              <a:buSzPct val="80000"/>
              <a:buFont typeface="Arial" pitchFamily="34" charset="0"/>
              <a:buChar char="•"/>
              <a:defRPr sz="2399"/>
            </a:lvl3pPr>
            <a:lvl4pPr marL="1712284" indent="-225342">
              <a:lnSpc>
                <a:spcPct val="90000"/>
              </a:lnSpc>
              <a:buSzPct val="80000"/>
              <a:buFont typeface="Arial" pitchFamily="34" charset="0"/>
              <a:buChar char="•"/>
              <a:defRPr sz="2000"/>
            </a:lvl4pPr>
            <a:lvl5pPr marL="1943973" indent="-23168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027" indent="-45702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20" indent="-45702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08" indent="-342776">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718" indent="-34277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061" indent="-34277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188" lvl="0" indent="-341188" algn="l" defTabSz="914029" rtl="0" eaLnBrk="1" latinLnBrk="0" hangingPunct="1">
              <a:lnSpc>
                <a:spcPct val="90000"/>
              </a:lnSpc>
              <a:spcBef>
                <a:spcPct val="20000"/>
              </a:spcBef>
              <a:buSzPct val="80000"/>
              <a:buFont typeface="Arial" pitchFamily="34" charset="0"/>
              <a:buChar char="•"/>
            </a:pPr>
            <a:r>
              <a:rPr lang="en-US" smtClean="0"/>
              <a:t>Click to edit Master text styles</a:t>
            </a:r>
          </a:p>
          <a:p>
            <a:pPr marL="341188" lvl="1" indent="-341188" algn="l" defTabSz="914029" rtl="0" eaLnBrk="1" latinLnBrk="0" hangingPunct="1">
              <a:lnSpc>
                <a:spcPct val="90000"/>
              </a:lnSpc>
              <a:spcBef>
                <a:spcPct val="20000"/>
              </a:spcBef>
              <a:buSzPct val="80000"/>
              <a:buFont typeface="Arial" pitchFamily="34" charset="0"/>
              <a:buChar char="•"/>
            </a:pPr>
            <a:r>
              <a:rPr lang="en-US" smtClean="0"/>
              <a:t>Second level</a:t>
            </a:r>
          </a:p>
          <a:p>
            <a:pPr marL="341188" lvl="2" indent="-341188" algn="l" defTabSz="914029" rtl="0" eaLnBrk="1" latinLnBrk="0" hangingPunct="1">
              <a:lnSpc>
                <a:spcPct val="90000"/>
              </a:lnSpc>
              <a:spcBef>
                <a:spcPct val="20000"/>
              </a:spcBef>
              <a:buSzPct val="80000"/>
              <a:buFont typeface="Arial" pitchFamily="34" charset="0"/>
              <a:buChar char="•"/>
            </a:pPr>
            <a:r>
              <a:rPr lang="en-US" smtClean="0"/>
              <a:t>Third level</a:t>
            </a:r>
          </a:p>
          <a:p>
            <a:pPr marL="341188" lvl="3" indent="-341188" algn="l" defTabSz="914029" rtl="0" eaLnBrk="1" latinLnBrk="0" hangingPunct="1">
              <a:lnSpc>
                <a:spcPct val="90000"/>
              </a:lnSpc>
              <a:spcBef>
                <a:spcPct val="20000"/>
              </a:spcBef>
              <a:buSzPct val="80000"/>
              <a:buFont typeface="Arial" pitchFamily="34" charset="0"/>
              <a:buChar char="•"/>
            </a:pPr>
            <a:r>
              <a:rPr lang="en-US" smtClean="0"/>
              <a:t>Fourth level</a:t>
            </a:r>
          </a:p>
          <a:p>
            <a:pPr marL="341188" lvl="4" indent="-341188" algn="l" defTabSz="91402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6" name="TextBox 5"/>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extLst>
      <p:ext uri="{BB962C8B-B14F-4D97-AF65-F5344CB8AC3E}">
        <p14:creationId xmlns:p14="http://schemas.microsoft.com/office/powerpoint/2010/main" val="28917381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25" indent="-342776">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76" indent="-342776">
              <a:spcBef>
                <a:spcPts val="0"/>
              </a:spcBef>
              <a:spcAft>
                <a:spcPts val="400"/>
              </a:spcAft>
              <a:buFont typeface="Arial" pitchFamily="34" charset="0"/>
              <a:buChar char="•"/>
              <a:defRPr/>
            </a:lvl5pPr>
            <a:lvl6pPr marL="1033079" indent="-342776">
              <a:buFont typeface="Arial" pitchFamily="34" charset="0"/>
              <a:buChar char="•"/>
              <a:defRPr sz="2399">
                <a:gradFill>
                  <a:gsLst>
                    <a:gs pos="0">
                      <a:srgbClr val="595959"/>
                    </a:gs>
                    <a:gs pos="86000">
                      <a:srgbClr val="595959"/>
                    </a:gs>
                  </a:gsLst>
                  <a:lin ang="5400000" scaled="0"/>
                </a:gradFill>
              </a:defRPr>
            </a:lvl6pPr>
            <a:lvl7pPr marL="1255254" indent="-225342">
              <a:defRPr>
                <a:gradFill>
                  <a:gsLst>
                    <a:gs pos="0">
                      <a:srgbClr val="595959"/>
                    </a:gs>
                    <a:gs pos="86000">
                      <a:srgbClr val="595959"/>
                    </a:gs>
                  </a:gsLst>
                  <a:lin ang="5400000" scaled="0"/>
                </a:gradFill>
              </a:defRPr>
            </a:lvl7pPr>
            <a:lvl8pPr marL="1486943" indent="-231687">
              <a:defRPr>
                <a:gradFill>
                  <a:gsLst>
                    <a:gs pos="0">
                      <a:srgbClr val="595959"/>
                    </a:gs>
                    <a:gs pos="86000">
                      <a:srgbClr val="595959"/>
                    </a:gs>
                  </a:gsLst>
                  <a:lin ang="5400000" scaled="0"/>
                </a:gradFill>
              </a:defRPr>
            </a:lvl8pPr>
          </a:lstStyle>
          <a:p>
            <a:pPr marL="345947" lvl="0" indent="-345947" algn="l" defTabSz="914029" rtl="0" eaLnBrk="1" latinLnBrk="0" hangingPunct="1">
              <a:lnSpc>
                <a:spcPct val="90000"/>
              </a:lnSpc>
              <a:spcBef>
                <a:spcPct val="20000"/>
              </a:spcBef>
              <a:buSzPct val="90000"/>
              <a:buFont typeface="Arial" pitchFamily="34" charset="0"/>
              <a:buChar char="•"/>
            </a:pPr>
            <a:r>
              <a:rPr lang="en-US" smtClean="0"/>
              <a:t>Click to edit Master text styles</a:t>
            </a:r>
          </a:p>
          <a:p>
            <a:pPr marL="345947" lvl="1" indent="-345947" algn="l" defTabSz="914029" rtl="0" eaLnBrk="1" latinLnBrk="0" hangingPunct="1">
              <a:lnSpc>
                <a:spcPct val="90000"/>
              </a:lnSpc>
              <a:spcBef>
                <a:spcPct val="20000"/>
              </a:spcBef>
              <a:buSzPct val="90000"/>
              <a:buFont typeface="Arial" pitchFamily="34" charset="0"/>
              <a:buChar char="•"/>
            </a:pPr>
            <a:r>
              <a:rPr lang="en-US" smtClean="0"/>
              <a:t>Second level</a:t>
            </a:r>
          </a:p>
          <a:p>
            <a:pPr marL="345947" lvl="2" indent="-345947" algn="l" defTabSz="914029" rtl="0" eaLnBrk="1" latinLnBrk="0" hangingPunct="1">
              <a:lnSpc>
                <a:spcPct val="90000"/>
              </a:lnSpc>
              <a:spcBef>
                <a:spcPct val="20000"/>
              </a:spcBef>
              <a:buSzPct val="90000"/>
              <a:buFont typeface="Arial" pitchFamily="34" charset="0"/>
              <a:buChar char="•"/>
            </a:pPr>
            <a:r>
              <a:rPr lang="en-US" smtClean="0"/>
              <a:t>Third level</a:t>
            </a:r>
          </a:p>
          <a:p>
            <a:pPr marL="345947" lvl="3" indent="-345947" algn="l" defTabSz="914029" rtl="0" eaLnBrk="1" latinLnBrk="0" hangingPunct="1">
              <a:lnSpc>
                <a:spcPct val="90000"/>
              </a:lnSpc>
              <a:spcBef>
                <a:spcPct val="20000"/>
              </a:spcBef>
              <a:buSzPct val="90000"/>
              <a:buFont typeface="Arial" pitchFamily="34" charset="0"/>
              <a:buChar char="•"/>
            </a:pPr>
            <a:r>
              <a:rPr lang="en-US" smtClean="0"/>
              <a:t>Fourth level</a:t>
            </a:r>
          </a:p>
          <a:p>
            <a:pPr marL="345947" lvl="4" indent="-345947" algn="l" defTabSz="91402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81" indent="-403081">
              <a:buSzPct val="80000"/>
              <a:buFont typeface="Arial" pitchFamily="34" charset="0"/>
              <a:buChar char="•"/>
              <a:defRPr sz="2799"/>
            </a:lvl1pPr>
            <a:lvl2pPr marL="744261" indent="-322145">
              <a:buSzPct val="80000"/>
              <a:buFont typeface="Arial" pitchFamily="34" charset="0"/>
              <a:buChar char="•"/>
              <a:defRPr sz="2799"/>
            </a:lvl2pPr>
            <a:lvl3pPr marL="1026737" indent="-282471" defTabSz="1029912">
              <a:buSzPct val="80000"/>
              <a:buFont typeface="Arial" pitchFamily="34" charset="0"/>
              <a:buChar char="•"/>
              <a:defRPr sz="2399"/>
            </a:lvl3pPr>
            <a:lvl4pPr marL="1317139" indent="-287232">
              <a:buSzPct val="80000"/>
              <a:buFont typeface="Arial" pitchFamily="34" charset="0"/>
              <a:buChar char="•"/>
              <a:defRPr sz="2000"/>
            </a:lvl4pPr>
            <a:lvl5pPr marL="1540899" indent="-223756">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14" indent="-296214">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27" indent="-45702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894" indent="-342776">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683" indent="-34277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039" indent="-34277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683" indent="-342776">
              <a:defRPr sz="1600"/>
            </a:lvl6pPr>
            <a:lvl7pPr marL="1602789" indent="-285645">
              <a:defRPr sz="1600"/>
            </a:lvl7pPr>
            <a:lvl8pPr>
              <a:defRPr sz="1600"/>
            </a:lvl8pPr>
            <a:lvl9pPr>
              <a:defRPr sz="1600"/>
            </a:lvl9pPr>
          </a:lstStyle>
          <a:p>
            <a:pPr marL="403081" lvl="0" indent="-403081" algn="l" defTabSz="914029" rtl="0" eaLnBrk="1" latinLnBrk="0" hangingPunct="1">
              <a:lnSpc>
                <a:spcPct val="90000"/>
              </a:lnSpc>
              <a:spcBef>
                <a:spcPct val="20000"/>
              </a:spcBef>
              <a:buSzPct val="80000"/>
            </a:pPr>
            <a:r>
              <a:rPr lang="en-US" smtClean="0"/>
              <a:t>Click to edit Master text styles</a:t>
            </a:r>
          </a:p>
          <a:p>
            <a:pPr marL="403081" lvl="1" indent="-403081" algn="l" defTabSz="914029" rtl="0" eaLnBrk="1" latinLnBrk="0" hangingPunct="1">
              <a:lnSpc>
                <a:spcPct val="90000"/>
              </a:lnSpc>
              <a:spcBef>
                <a:spcPct val="20000"/>
              </a:spcBef>
              <a:buSzPct val="80000"/>
            </a:pPr>
            <a:r>
              <a:rPr lang="en-US" smtClean="0"/>
              <a:t>Second level</a:t>
            </a:r>
          </a:p>
          <a:p>
            <a:pPr marL="403081" lvl="2" indent="-403081" algn="l" defTabSz="914029" rtl="0" eaLnBrk="1" latinLnBrk="0" hangingPunct="1">
              <a:lnSpc>
                <a:spcPct val="90000"/>
              </a:lnSpc>
              <a:spcBef>
                <a:spcPct val="20000"/>
              </a:spcBef>
              <a:buSzPct val="80000"/>
            </a:pPr>
            <a:r>
              <a:rPr lang="en-US" smtClean="0"/>
              <a:t>Third level</a:t>
            </a:r>
          </a:p>
          <a:p>
            <a:pPr marL="403081" lvl="3" indent="-403081" algn="l" defTabSz="914029" rtl="0" eaLnBrk="1" latinLnBrk="0" hangingPunct="1">
              <a:lnSpc>
                <a:spcPct val="90000"/>
              </a:lnSpc>
              <a:spcBef>
                <a:spcPct val="20000"/>
              </a:spcBef>
              <a:buSzPct val="80000"/>
            </a:pPr>
            <a:r>
              <a:rPr lang="en-US" smtClean="0"/>
              <a:t>Fourth level</a:t>
            </a:r>
          </a:p>
          <a:p>
            <a:pPr marL="403081" lvl="4" indent="-403081" algn="l" defTabSz="91402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8" name="TextBox 7"/>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extLst>
      <p:ext uri="{BB962C8B-B14F-4D97-AF65-F5344CB8AC3E}">
        <p14:creationId xmlns:p14="http://schemas.microsoft.com/office/powerpoint/2010/main" val="406711169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382874981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187146093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8" tIns="45685" rIns="91368" bIns="45685" numCol="1" spcCol="0" rtlCol="0" anchor="ctr" anchorCtr="0" compatLnSpc="1">
            <a:prstTxWarp prst="textNoShape">
              <a:avLst/>
            </a:prstTxWarp>
          </a:bodyPr>
          <a:lstStyle/>
          <a:p>
            <a:pPr algn="ctr" defTabSz="913453"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5" y="3440890"/>
            <a:ext cx="6945312" cy="1195437"/>
          </a:xfrm>
        </p:spPr>
        <p:txBody>
          <a:bodyPr lIns="137142" tIns="137142" anchor="ctr" anchorCtr="0"/>
          <a:lstStyle>
            <a:lvl1pPr marL="574464" indent="-57128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29" rtl="0" eaLnBrk="1" latinLnBrk="0" hangingPunct="1">
              <a:lnSpc>
                <a:spcPct val="90000"/>
              </a:lnSpc>
              <a:spcBef>
                <a:spcPts val="0"/>
              </a:spcBef>
              <a:spcAft>
                <a:spcPts val="900"/>
              </a:spcAft>
              <a:buSzPct val="80000"/>
            </a:pPr>
            <a:r>
              <a:rPr lang="en-US" dirty="0" smtClean="0"/>
              <a:t>Click to edit Master text styles</a:t>
            </a:r>
          </a:p>
          <a:p>
            <a:pPr marL="3175" lvl="1" indent="0" algn="l" defTabSz="914029"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2" tIns="41136" rIns="82272" bIns="41136" numCol="1" anchor="t" anchorCtr="0" compatLnSpc="1">
            <a:prstTxWarp prst="textNoShape">
              <a:avLst/>
            </a:prstTxWarp>
          </a:bodyPr>
          <a:lstStyle/>
          <a:p>
            <a:pPr defTabSz="1218541"/>
            <a:endParaRPr lang="en-US" sz="1600" dirty="0">
              <a:solidFill>
                <a:srgbClr val="292929"/>
              </a:solidFill>
            </a:endParaRPr>
          </a:p>
        </p:txBody>
      </p:sp>
    </p:spTree>
    <p:extLst>
      <p:ext uri="{BB962C8B-B14F-4D97-AF65-F5344CB8AC3E}">
        <p14:creationId xmlns:p14="http://schemas.microsoft.com/office/powerpoint/2010/main" val="128047581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541"/>
              <a:endParaRPr lang="en-US" sz="3199"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541"/>
              <a:endParaRPr lang="en-US" sz="3199" dirty="0">
                <a:solidFill>
                  <a:srgbClr val="292929"/>
                </a:solidFill>
              </a:endParaRPr>
            </a:p>
          </p:txBody>
        </p:sp>
      </p:grpSp>
    </p:spTree>
    <p:extLst>
      <p:ext uri="{BB962C8B-B14F-4D97-AF65-F5344CB8AC3E}">
        <p14:creationId xmlns:p14="http://schemas.microsoft.com/office/powerpoint/2010/main" val="1524640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2"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3" rIns="91404" bIns="45703" numCol="1" anchor="t" anchorCtr="0" compatLnSpc="1">
            <a:prstTxWarp prst="textNoShape">
              <a:avLst/>
            </a:prstTxWarp>
          </a:bodyPr>
          <a:lstStyle/>
          <a:p>
            <a:pPr defTabSz="1218541"/>
            <a:endParaRPr lang="en-US" sz="3199" dirty="0">
              <a:solidFill>
                <a:srgbClr val="292929"/>
              </a:solidFill>
            </a:endParaRPr>
          </a:p>
        </p:txBody>
      </p:sp>
    </p:spTree>
    <p:extLst>
      <p:ext uri="{BB962C8B-B14F-4D97-AF65-F5344CB8AC3E}">
        <p14:creationId xmlns:p14="http://schemas.microsoft.com/office/powerpoint/2010/main" val="114661958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9"/>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grpSp>
    </p:spTree>
    <p:extLst>
      <p:ext uri="{BB962C8B-B14F-4D97-AF65-F5344CB8AC3E}">
        <p14:creationId xmlns:p14="http://schemas.microsoft.com/office/powerpoint/2010/main" val="38568170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1218541"/>
            <a:endParaRPr lang="en-US" sz="1600" dirty="0">
              <a:solidFill>
                <a:srgbClr val="292929"/>
              </a:solidFill>
            </a:endParaRPr>
          </a:p>
        </p:txBody>
      </p:sp>
    </p:spTree>
    <p:extLst>
      <p:ext uri="{BB962C8B-B14F-4D97-AF65-F5344CB8AC3E}">
        <p14:creationId xmlns:p14="http://schemas.microsoft.com/office/powerpoint/2010/main" val="80316521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41"/>
              <a:endParaRPr lang="en-US" sz="3199"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41"/>
              <a:endParaRPr lang="en-US" sz="3199" dirty="0">
                <a:solidFill>
                  <a:srgbClr val="292929"/>
                </a:solidFill>
              </a:endParaRPr>
            </a:p>
          </p:txBody>
        </p:sp>
      </p:grpSp>
    </p:spTree>
    <p:extLst>
      <p:ext uri="{BB962C8B-B14F-4D97-AF65-F5344CB8AC3E}">
        <p14:creationId xmlns:p14="http://schemas.microsoft.com/office/powerpoint/2010/main" val="101881843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9"/>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7"/>
            <a:ext cx="2506560" cy="291353"/>
          </a:xfrm>
          <a:prstGeom prst="rect">
            <a:avLst/>
          </a:prstGeom>
        </p:spPr>
      </p:pic>
    </p:spTree>
    <p:extLst>
      <p:ext uri="{BB962C8B-B14F-4D97-AF65-F5344CB8AC3E}">
        <p14:creationId xmlns:p14="http://schemas.microsoft.com/office/powerpoint/2010/main" val="286502186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88" indent="-341188">
              <a:lnSpc>
                <a:spcPct val="90000"/>
              </a:lnSpc>
              <a:buSzPct val="80000"/>
              <a:buFont typeface="Arial" pitchFamily="34" charset="0"/>
              <a:buChar char="•"/>
              <a:defRPr sz="3199"/>
            </a:lvl1pPr>
            <a:lvl2pPr marL="626833" indent="-285645">
              <a:lnSpc>
                <a:spcPct val="90000"/>
              </a:lnSpc>
              <a:buSzPct val="80000"/>
              <a:buFont typeface="Arial" pitchFamily="34" charset="0"/>
              <a:buChar char="•"/>
              <a:defRPr sz="2799"/>
            </a:lvl2pPr>
            <a:lvl3pPr marL="914065" indent="-287232">
              <a:lnSpc>
                <a:spcPct val="90000"/>
              </a:lnSpc>
              <a:buSzPct val="80000"/>
              <a:buFont typeface="Arial" pitchFamily="34" charset="0"/>
              <a:buChar char="•"/>
              <a:defRPr sz="2399"/>
            </a:lvl3pPr>
            <a:lvl4pPr marL="1712284" indent="-225342">
              <a:lnSpc>
                <a:spcPct val="90000"/>
              </a:lnSpc>
              <a:buSzPct val="80000"/>
              <a:buFont typeface="Arial" pitchFamily="34" charset="0"/>
              <a:buChar char="•"/>
              <a:defRPr sz="2000"/>
            </a:lvl4pPr>
            <a:lvl5pPr marL="1943973" indent="-23168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027" indent="-45702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20" indent="-45702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08" indent="-342776">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718" indent="-34277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061" indent="-34277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188" lvl="0" indent="-341188" algn="l" defTabSz="914029" rtl="0" eaLnBrk="1" latinLnBrk="0" hangingPunct="1">
              <a:lnSpc>
                <a:spcPct val="90000"/>
              </a:lnSpc>
              <a:spcBef>
                <a:spcPct val="20000"/>
              </a:spcBef>
              <a:buSzPct val="80000"/>
              <a:buFont typeface="Arial" pitchFamily="34" charset="0"/>
              <a:buChar char="•"/>
            </a:pPr>
            <a:r>
              <a:rPr lang="en-US" smtClean="0"/>
              <a:t>Click to edit Master text styles</a:t>
            </a:r>
          </a:p>
          <a:p>
            <a:pPr marL="341188" lvl="1" indent="-341188" algn="l" defTabSz="914029" rtl="0" eaLnBrk="1" latinLnBrk="0" hangingPunct="1">
              <a:lnSpc>
                <a:spcPct val="90000"/>
              </a:lnSpc>
              <a:spcBef>
                <a:spcPct val="20000"/>
              </a:spcBef>
              <a:buSzPct val="80000"/>
              <a:buFont typeface="Arial" pitchFamily="34" charset="0"/>
              <a:buChar char="•"/>
            </a:pPr>
            <a:r>
              <a:rPr lang="en-US" smtClean="0"/>
              <a:t>Second level</a:t>
            </a:r>
          </a:p>
          <a:p>
            <a:pPr marL="341188" lvl="2" indent="-341188" algn="l" defTabSz="914029" rtl="0" eaLnBrk="1" latinLnBrk="0" hangingPunct="1">
              <a:lnSpc>
                <a:spcPct val="90000"/>
              </a:lnSpc>
              <a:spcBef>
                <a:spcPct val="20000"/>
              </a:spcBef>
              <a:buSzPct val="80000"/>
              <a:buFont typeface="Arial" pitchFamily="34" charset="0"/>
              <a:buChar char="•"/>
            </a:pPr>
            <a:r>
              <a:rPr lang="en-US" smtClean="0"/>
              <a:t>Third level</a:t>
            </a:r>
          </a:p>
          <a:p>
            <a:pPr marL="341188" lvl="3" indent="-341188" algn="l" defTabSz="914029" rtl="0" eaLnBrk="1" latinLnBrk="0" hangingPunct="1">
              <a:lnSpc>
                <a:spcPct val="90000"/>
              </a:lnSpc>
              <a:spcBef>
                <a:spcPct val="20000"/>
              </a:spcBef>
              <a:buSzPct val="80000"/>
              <a:buFont typeface="Arial" pitchFamily="34" charset="0"/>
              <a:buChar char="•"/>
            </a:pPr>
            <a:r>
              <a:rPr lang="en-US" smtClean="0"/>
              <a:t>Fourth level</a:t>
            </a:r>
          </a:p>
          <a:p>
            <a:pPr marL="341188" lvl="4" indent="-341188" algn="l" defTabSz="91402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00252"/>
          </a:xfrm>
          <a:prstGeom prst="rect">
            <a:avLst/>
          </a:prstGeom>
          <a:noFill/>
          <a:ln w="12700">
            <a:noFill/>
            <a:miter lim="800000"/>
            <a:headEnd type="none" w="sm" len="sm"/>
            <a:tailEnd type="none" w="sm" len="sm"/>
          </a:ln>
          <a:effectLst/>
        </p:spPr>
        <p:txBody>
          <a:bodyPr vert="horz" wrap="square" lIns="91390" tIns="45695" rIns="91390" bIns="45695" numCol="1" anchor="t" anchorCtr="0" compatLnSpc="1">
            <a:prstTxWarp prst="textNoShape">
              <a:avLst/>
            </a:prstTxWarp>
            <a:spAutoFit/>
          </a:bodyPr>
          <a:lstStyle/>
          <a:p>
            <a:pPr algn="ctr" defTabSz="913765"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2011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765"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881745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8"/>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9"/>
            <a:ext cx="1595652" cy="268367"/>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51584673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32345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81" tIns="57137" rIns="114281" bIns="57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2672391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44"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45" y="4612373"/>
            <a:ext cx="5454333" cy="1144929"/>
          </a:xfrm>
        </p:spPr>
        <p:txBody>
          <a:bodyPr/>
          <a:lstStyle>
            <a:lvl1pPr marL="0" indent="0">
              <a:buFont typeface="Arial" pitchFamily="34" charset="0"/>
              <a:buNone/>
              <a:defRPr sz="2399">
                <a:solidFill>
                  <a:schemeClr val="bg1">
                    <a:alpha val="98000"/>
                  </a:schemeClr>
                </a:solidFill>
                <a:latin typeface="+mj-lt"/>
              </a:defRPr>
            </a:lvl1pPr>
            <a:lvl2pPr marL="459862" indent="0">
              <a:buFont typeface="Arial" pitchFamily="34" charset="0"/>
              <a:buNone/>
              <a:defRPr/>
            </a:lvl2pPr>
            <a:lvl3pPr marL="854737" indent="0">
              <a:buFont typeface="Arial" pitchFamily="34" charset="0"/>
              <a:buNone/>
              <a:defRPr/>
            </a:lvl3pPr>
            <a:lvl4pPr marL="1257546" indent="0">
              <a:buFont typeface="Arial" pitchFamily="34" charset="0"/>
              <a:buNone/>
              <a:defRPr/>
            </a:lvl4pPr>
            <a:lvl5pPr marL="160323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12374728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546" indent="-40280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234" indent="-34569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438" indent="-3361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351018676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382"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249" indent="-34253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537" indent="-342537">
              <a:spcBef>
                <a:spcPts val="0"/>
              </a:spcBef>
              <a:spcAft>
                <a:spcPts val="400"/>
              </a:spcAft>
              <a:buFont typeface="Arial" pitchFamily="34" charset="0"/>
              <a:buChar char="•"/>
              <a:defRPr/>
            </a:lvl5pPr>
            <a:lvl6pPr marL="1032353" indent="-342537">
              <a:buFont typeface="Arial" pitchFamily="34" charset="0"/>
              <a:buChar char="•"/>
              <a:defRPr sz="2399">
                <a:gradFill>
                  <a:gsLst>
                    <a:gs pos="0">
                      <a:srgbClr val="595959"/>
                    </a:gs>
                    <a:gs pos="86000">
                      <a:srgbClr val="595959"/>
                    </a:gs>
                  </a:gsLst>
                  <a:lin ang="5400000" scaled="0"/>
                </a:gradFill>
              </a:defRPr>
            </a:lvl6pPr>
            <a:lvl7pPr marL="1254369" indent="-225184">
              <a:defRPr>
                <a:gradFill>
                  <a:gsLst>
                    <a:gs pos="0">
                      <a:srgbClr val="595959"/>
                    </a:gs>
                    <a:gs pos="86000">
                      <a:srgbClr val="595959"/>
                    </a:gs>
                  </a:gsLst>
                  <a:lin ang="5400000" scaled="0"/>
                </a:gradFill>
              </a:defRPr>
            </a:lvl7pPr>
            <a:lvl8pPr marL="1485890" indent="-231518">
              <a:defRPr>
                <a:gradFill>
                  <a:gsLst>
                    <a:gs pos="0">
                      <a:srgbClr val="595959"/>
                    </a:gs>
                    <a:gs pos="86000">
                      <a:srgbClr val="595959"/>
                    </a:gs>
                  </a:gsLst>
                  <a:lin ang="5400000" scaled="0"/>
                </a:gradFill>
              </a:defRPr>
            </a:lvl8pPr>
          </a:lstStyle>
          <a:p>
            <a:pPr marL="345698" lvl="0" indent="-345698" algn="l" defTabSz="913382" rtl="0" eaLnBrk="1" latinLnBrk="0" hangingPunct="1">
              <a:lnSpc>
                <a:spcPct val="90000"/>
              </a:lnSpc>
              <a:spcBef>
                <a:spcPct val="20000"/>
              </a:spcBef>
              <a:buSzPct val="90000"/>
              <a:buFont typeface="Arial" pitchFamily="34" charset="0"/>
              <a:buChar char="•"/>
            </a:pPr>
            <a:r>
              <a:rPr lang="en-US" smtClean="0"/>
              <a:t>Click to edit Master text styles</a:t>
            </a:r>
          </a:p>
          <a:p>
            <a:pPr marL="345698" lvl="1" indent="-345698" algn="l" defTabSz="913382" rtl="0" eaLnBrk="1" latinLnBrk="0" hangingPunct="1">
              <a:lnSpc>
                <a:spcPct val="90000"/>
              </a:lnSpc>
              <a:spcBef>
                <a:spcPct val="20000"/>
              </a:spcBef>
              <a:buSzPct val="90000"/>
              <a:buFont typeface="Arial" pitchFamily="34" charset="0"/>
              <a:buChar char="•"/>
            </a:pPr>
            <a:r>
              <a:rPr lang="en-US" smtClean="0"/>
              <a:t>Second level</a:t>
            </a:r>
          </a:p>
          <a:p>
            <a:pPr marL="345698" lvl="2" indent="-345698" algn="l" defTabSz="913382" rtl="0" eaLnBrk="1" latinLnBrk="0" hangingPunct="1">
              <a:lnSpc>
                <a:spcPct val="90000"/>
              </a:lnSpc>
              <a:spcBef>
                <a:spcPct val="20000"/>
              </a:spcBef>
              <a:buSzPct val="90000"/>
              <a:buFont typeface="Arial" pitchFamily="34" charset="0"/>
              <a:buChar char="•"/>
            </a:pPr>
            <a:r>
              <a:rPr lang="en-US" smtClean="0"/>
              <a:t>Third level</a:t>
            </a:r>
          </a:p>
          <a:p>
            <a:pPr marL="345698" lvl="3" indent="-345698" algn="l" defTabSz="913382" rtl="0" eaLnBrk="1" latinLnBrk="0" hangingPunct="1">
              <a:lnSpc>
                <a:spcPct val="90000"/>
              </a:lnSpc>
              <a:spcBef>
                <a:spcPct val="20000"/>
              </a:spcBef>
              <a:buSzPct val="90000"/>
              <a:buFont typeface="Arial" pitchFamily="34" charset="0"/>
              <a:buChar char="•"/>
            </a:pPr>
            <a:r>
              <a:rPr lang="en-US" smtClean="0"/>
              <a:t>Fourth level</a:t>
            </a:r>
          </a:p>
          <a:p>
            <a:pPr marL="345698" lvl="4" indent="-345698" algn="l" defTabSz="91338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199785554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0951" indent="-340951">
              <a:lnSpc>
                <a:spcPct val="90000"/>
              </a:lnSpc>
              <a:buSzPct val="80000"/>
              <a:buFont typeface="Arial" pitchFamily="34" charset="0"/>
              <a:buChar char="•"/>
              <a:defRPr sz="3199"/>
            </a:lvl1pPr>
            <a:lvl2pPr marL="626391" indent="-285441">
              <a:lnSpc>
                <a:spcPct val="90000"/>
              </a:lnSpc>
              <a:buSzPct val="80000"/>
              <a:buFont typeface="Arial" pitchFamily="34" charset="0"/>
              <a:buChar char="•"/>
              <a:defRPr sz="2799"/>
            </a:lvl2pPr>
            <a:lvl3pPr marL="913418" indent="-287028">
              <a:lnSpc>
                <a:spcPct val="90000"/>
              </a:lnSpc>
              <a:buSzPct val="80000"/>
              <a:buFont typeface="Arial" pitchFamily="34" charset="0"/>
              <a:buChar char="•"/>
              <a:defRPr sz="2399"/>
            </a:lvl3pPr>
            <a:lvl4pPr marL="1711060" indent="-225184">
              <a:lnSpc>
                <a:spcPct val="90000"/>
              </a:lnSpc>
              <a:buSzPct val="80000"/>
              <a:buFont typeface="Arial" pitchFamily="34" charset="0"/>
              <a:buChar char="•"/>
              <a:defRPr sz="2000"/>
            </a:lvl4pPr>
            <a:lvl5pPr marL="1942601" indent="-231518">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6687" indent="-45668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7654" indent="-45668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8928" indent="-34253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8427" indent="-34253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3602" indent="-34253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0951" lvl="0" indent="-340951" algn="l" defTabSz="913382" rtl="0" eaLnBrk="1" latinLnBrk="0" hangingPunct="1">
              <a:lnSpc>
                <a:spcPct val="90000"/>
              </a:lnSpc>
              <a:spcBef>
                <a:spcPct val="20000"/>
              </a:spcBef>
              <a:buSzPct val="80000"/>
              <a:buFont typeface="Arial" pitchFamily="34" charset="0"/>
              <a:buChar char="•"/>
            </a:pPr>
            <a:r>
              <a:rPr lang="en-US" smtClean="0"/>
              <a:t>Click to edit Master text styles</a:t>
            </a:r>
          </a:p>
          <a:p>
            <a:pPr marL="340951" lvl="1" indent="-340951" algn="l" defTabSz="913382" rtl="0" eaLnBrk="1" latinLnBrk="0" hangingPunct="1">
              <a:lnSpc>
                <a:spcPct val="90000"/>
              </a:lnSpc>
              <a:spcBef>
                <a:spcPct val="20000"/>
              </a:spcBef>
              <a:buSzPct val="80000"/>
              <a:buFont typeface="Arial" pitchFamily="34" charset="0"/>
              <a:buChar char="•"/>
            </a:pPr>
            <a:r>
              <a:rPr lang="en-US" smtClean="0"/>
              <a:t>Second level</a:t>
            </a:r>
          </a:p>
          <a:p>
            <a:pPr marL="340951" lvl="2" indent="-340951" algn="l" defTabSz="913382" rtl="0" eaLnBrk="1" latinLnBrk="0" hangingPunct="1">
              <a:lnSpc>
                <a:spcPct val="90000"/>
              </a:lnSpc>
              <a:spcBef>
                <a:spcPct val="20000"/>
              </a:spcBef>
              <a:buSzPct val="80000"/>
              <a:buFont typeface="Arial" pitchFamily="34" charset="0"/>
              <a:buChar char="•"/>
            </a:pPr>
            <a:r>
              <a:rPr lang="en-US" smtClean="0"/>
              <a:t>Third level</a:t>
            </a:r>
          </a:p>
          <a:p>
            <a:pPr marL="340951" lvl="3" indent="-340951" algn="l" defTabSz="913382" rtl="0" eaLnBrk="1" latinLnBrk="0" hangingPunct="1">
              <a:lnSpc>
                <a:spcPct val="90000"/>
              </a:lnSpc>
              <a:spcBef>
                <a:spcPct val="20000"/>
              </a:spcBef>
              <a:buSzPct val="80000"/>
              <a:buFont typeface="Arial" pitchFamily="34" charset="0"/>
              <a:buChar char="•"/>
            </a:pPr>
            <a:r>
              <a:rPr lang="en-US" smtClean="0"/>
              <a:t>Fourth level</a:t>
            </a:r>
          </a:p>
          <a:p>
            <a:pPr marL="340951" lvl="4" indent="-340951" algn="l" defTabSz="91338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279344335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31"/>
            <a:ext cx="5486400" cy="443199"/>
          </a:xfrm>
        </p:spPr>
        <p:txBody>
          <a:bodyPr anchor="b"/>
          <a:lstStyle>
            <a:lvl1pPr marL="0" indent="0">
              <a:lnSpc>
                <a:spcPct val="90000"/>
              </a:lnSpc>
              <a:spcBef>
                <a:spcPts val="0"/>
              </a:spcBef>
              <a:buNone/>
              <a:defRPr sz="3199" b="0">
                <a:latin typeface="Segoe UI Light" pitchFamily="34" charset="0"/>
              </a:defRPr>
            </a:lvl1pPr>
            <a:lvl2pPr marL="456671" indent="0">
              <a:buNone/>
              <a:defRPr sz="2000" b="1"/>
            </a:lvl2pPr>
            <a:lvl3pPr marL="913382" indent="0">
              <a:buNone/>
              <a:defRPr sz="1866" b="1"/>
            </a:lvl3pPr>
            <a:lvl4pPr marL="1370067" indent="0">
              <a:buNone/>
              <a:defRPr sz="1600" b="1"/>
            </a:lvl4pPr>
            <a:lvl5pPr marL="1826766" indent="0">
              <a:buNone/>
              <a:defRPr sz="1600" b="1"/>
            </a:lvl5pPr>
            <a:lvl6pPr marL="2283437" indent="0">
              <a:buNone/>
              <a:defRPr sz="1600" b="1"/>
            </a:lvl6pPr>
            <a:lvl7pPr marL="2740143" indent="0">
              <a:buNone/>
              <a:defRPr sz="1600" b="1"/>
            </a:lvl7pPr>
            <a:lvl8pPr marL="3196833" indent="0">
              <a:buNone/>
              <a:defRPr sz="1600" b="1"/>
            </a:lvl8pPr>
            <a:lvl9pPr marL="365352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809" indent="-402809">
              <a:buSzPct val="80000"/>
              <a:buFont typeface="Arial" pitchFamily="34" charset="0"/>
              <a:buChar char="•"/>
              <a:defRPr sz="2799"/>
            </a:lvl1pPr>
            <a:lvl2pPr marL="743717" indent="-321918">
              <a:buSzPct val="80000"/>
              <a:buFont typeface="Arial" pitchFamily="34" charset="0"/>
              <a:buChar char="•"/>
              <a:defRPr sz="2799"/>
            </a:lvl2pPr>
            <a:lvl3pPr marL="1026011" indent="-282267" defTabSz="1029168">
              <a:buSzPct val="80000"/>
              <a:buFont typeface="Arial" pitchFamily="34" charset="0"/>
              <a:buChar char="•"/>
              <a:defRPr sz="2399"/>
            </a:lvl3pPr>
            <a:lvl4pPr marL="1316202" indent="-287028">
              <a:buSzPct val="80000"/>
              <a:buFont typeface="Arial" pitchFamily="34" charset="0"/>
              <a:buChar char="•"/>
              <a:defRPr sz="2000"/>
            </a:lvl4pPr>
            <a:lvl5pPr marL="1539810" indent="-2235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31"/>
            <a:ext cx="5486400" cy="443199"/>
          </a:xfrm>
        </p:spPr>
        <p:txBody>
          <a:bodyPr anchor="b"/>
          <a:lstStyle>
            <a:lvl1pPr marL="0" indent="0">
              <a:lnSpc>
                <a:spcPct val="90000"/>
              </a:lnSpc>
              <a:spcBef>
                <a:spcPts val="0"/>
              </a:spcBef>
              <a:buNone/>
              <a:defRPr sz="3199" b="0">
                <a:latin typeface="Segoe UI Light" pitchFamily="34" charset="0"/>
              </a:defRPr>
            </a:lvl1pPr>
            <a:lvl2pPr marL="456671" indent="0">
              <a:buNone/>
              <a:defRPr sz="2000" b="1"/>
            </a:lvl2pPr>
            <a:lvl3pPr marL="913382" indent="0">
              <a:buNone/>
              <a:defRPr sz="1866" b="1"/>
            </a:lvl3pPr>
            <a:lvl4pPr marL="1370067" indent="0">
              <a:buNone/>
              <a:defRPr sz="1600" b="1"/>
            </a:lvl4pPr>
            <a:lvl5pPr marL="1826766" indent="0">
              <a:buNone/>
              <a:defRPr sz="1600" b="1"/>
            </a:lvl5pPr>
            <a:lvl6pPr marL="2283437" indent="0">
              <a:buNone/>
              <a:defRPr sz="1600" b="1"/>
            </a:lvl6pPr>
            <a:lvl7pPr marL="2740143" indent="0">
              <a:buNone/>
              <a:defRPr sz="1600" b="1"/>
            </a:lvl7pPr>
            <a:lvl8pPr marL="3196833" indent="0">
              <a:buNone/>
              <a:defRPr sz="1600" b="1"/>
            </a:lvl8pPr>
            <a:lvl9pPr marL="365352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010" indent="-296010">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6687" indent="-45668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350" indent="-34253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1709" indent="-34253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268" indent="-34253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1709" indent="-342537">
              <a:defRPr sz="1600"/>
            </a:lvl6pPr>
            <a:lvl7pPr marL="1601655" indent="-285441">
              <a:defRPr sz="1600"/>
            </a:lvl7pPr>
            <a:lvl8pPr>
              <a:defRPr sz="1600"/>
            </a:lvl8pPr>
            <a:lvl9pPr>
              <a:defRPr sz="1600"/>
            </a:lvl9pPr>
          </a:lstStyle>
          <a:p>
            <a:pPr marL="402809" lvl="0" indent="-402809" algn="l" defTabSz="913382" rtl="0" eaLnBrk="1" latinLnBrk="0" hangingPunct="1">
              <a:lnSpc>
                <a:spcPct val="90000"/>
              </a:lnSpc>
              <a:spcBef>
                <a:spcPct val="20000"/>
              </a:spcBef>
              <a:buSzPct val="80000"/>
            </a:pPr>
            <a:r>
              <a:rPr lang="en-US" smtClean="0"/>
              <a:t>Click to edit Master text styles</a:t>
            </a:r>
          </a:p>
          <a:p>
            <a:pPr marL="402809" lvl="1" indent="-402809" algn="l" defTabSz="913382" rtl="0" eaLnBrk="1" latinLnBrk="0" hangingPunct="1">
              <a:lnSpc>
                <a:spcPct val="90000"/>
              </a:lnSpc>
              <a:spcBef>
                <a:spcPct val="20000"/>
              </a:spcBef>
              <a:buSzPct val="80000"/>
            </a:pPr>
            <a:r>
              <a:rPr lang="en-US" smtClean="0"/>
              <a:t>Second level</a:t>
            </a:r>
          </a:p>
          <a:p>
            <a:pPr marL="402809" lvl="2" indent="-402809" algn="l" defTabSz="913382" rtl="0" eaLnBrk="1" latinLnBrk="0" hangingPunct="1">
              <a:lnSpc>
                <a:spcPct val="90000"/>
              </a:lnSpc>
              <a:spcBef>
                <a:spcPct val="20000"/>
              </a:spcBef>
              <a:buSzPct val="80000"/>
            </a:pPr>
            <a:r>
              <a:rPr lang="en-US" smtClean="0"/>
              <a:t>Third level</a:t>
            </a:r>
          </a:p>
          <a:p>
            <a:pPr marL="402809" lvl="3" indent="-402809" algn="l" defTabSz="913382" rtl="0" eaLnBrk="1" latinLnBrk="0" hangingPunct="1">
              <a:lnSpc>
                <a:spcPct val="90000"/>
              </a:lnSpc>
              <a:spcBef>
                <a:spcPct val="20000"/>
              </a:spcBef>
              <a:buSzPct val="80000"/>
            </a:pPr>
            <a:r>
              <a:rPr lang="en-US" smtClean="0"/>
              <a:t>Fourth level</a:t>
            </a:r>
          </a:p>
          <a:p>
            <a:pPr marL="402809" lvl="4" indent="-402809" algn="l" defTabSz="91338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396367258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170604775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81" indent="-403081">
              <a:buSzPct val="80000"/>
              <a:buFont typeface="Arial" pitchFamily="34" charset="0"/>
              <a:buChar char="•"/>
              <a:defRPr sz="2799"/>
            </a:lvl1pPr>
            <a:lvl2pPr marL="744261" indent="-322145">
              <a:buSzPct val="80000"/>
              <a:buFont typeface="Arial" pitchFamily="34" charset="0"/>
              <a:buChar char="•"/>
              <a:defRPr sz="2799"/>
            </a:lvl2pPr>
            <a:lvl3pPr marL="1026737" indent="-282471" defTabSz="1029912">
              <a:buSzPct val="80000"/>
              <a:buFont typeface="Arial" pitchFamily="34" charset="0"/>
              <a:buChar char="•"/>
              <a:defRPr sz="2399"/>
            </a:lvl3pPr>
            <a:lvl4pPr marL="1317139" indent="-287232">
              <a:buSzPct val="80000"/>
              <a:buFont typeface="Arial" pitchFamily="34" charset="0"/>
              <a:buChar char="•"/>
              <a:defRPr sz="2000"/>
            </a:lvl4pPr>
            <a:lvl5pPr marL="1540899" indent="-223756">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14" indent="-296214">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27" indent="-45702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894" indent="-342776">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683" indent="-34277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039" indent="-34277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683" indent="-342776">
              <a:defRPr sz="1600"/>
            </a:lvl6pPr>
            <a:lvl7pPr marL="1602789" indent="-285645">
              <a:defRPr sz="1600"/>
            </a:lvl7pPr>
            <a:lvl8pPr>
              <a:defRPr sz="1600"/>
            </a:lvl8pPr>
            <a:lvl9pPr>
              <a:defRPr sz="1600"/>
            </a:lvl9pPr>
          </a:lstStyle>
          <a:p>
            <a:pPr marL="403081" lvl="0" indent="-403081" algn="l" defTabSz="914029" rtl="0" eaLnBrk="1" latinLnBrk="0" hangingPunct="1">
              <a:lnSpc>
                <a:spcPct val="90000"/>
              </a:lnSpc>
              <a:spcBef>
                <a:spcPct val="20000"/>
              </a:spcBef>
              <a:buSzPct val="80000"/>
            </a:pPr>
            <a:r>
              <a:rPr lang="en-US" smtClean="0"/>
              <a:t>Click to edit Master text styles</a:t>
            </a:r>
          </a:p>
          <a:p>
            <a:pPr marL="403081" lvl="1" indent="-403081" algn="l" defTabSz="914029" rtl="0" eaLnBrk="1" latinLnBrk="0" hangingPunct="1">
              <a:lnSpc>
                <a:spcPct val="90000"/>
              </a:lnSpc>
              <a:spcBef>
                <a:spcPct val="20000"/>
              </a:spcBef>
              <a:buSzPct val="80000"/>
            </a:pPr>
            <a:r>
              <a:rPr lang="en-US" smtClean="0"/>
              <a:t>Second level</a:t>
            </a:r>
          </a:p>
          <a:p>
            <a:pPr marL="403081" lvl="2" indent="-403081" algn="l" defTabSz="914029" rtl="0" eaLnBrk="1" latinLnBrk="0" hangingPunct="1">
              <a:lnSpc>
                <a:spcPct val="90000"/>
              </a:lnSpc>
              <a:spcBef>
                <a:spcPct val="20000"/>
              </a:spcBef>
              <a:buSzPct val="80000"/>
            </a:pPr>
            <a:r>
              <a:rPr lang="en-US" smtClean="0"/>
              <a:t>Third level</a:t>
            </a:r>
          </a:p>
          <a:p>
            <a:pPr marL="403081" lvl="3" indent="-403081" algn="l" defTabSz="914029" rtl="0" eaLnBrk="1" latinLnBrk="0" hangingPunct="1">
              <a:lnSpc>
                <a:spcPct val="90000"/>
              </a:lnSpc>
              <a:spcBef>
                <a:spcPct val="20000"/>
              </a:spcBef>
              <a:buSzPct val="80000"/>
            </a:pPr>
            <a:r>
              <a:rPr lang="en-US" smtClean="0"/>
              <a:t>Fourth level</a:t>
            </a:r>
          </a:p>
          <a:p>
            <a:pPr marL="403081" lvl="4" indent="-403081" algn="l" defTabSz="91402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64078238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00" tIns="45651" rIns="91300" bIns="45651" numCol="1" spcCol="0" rtlCol="0" anchor="ctr" anchorCtr="0" compatLnSpc="1">
            <a:prstTxWarp prst="textNoShape">
              <a:avLst/>
            </a:prstTxWarp>
          </a:bodyPr>
          <a:lstStyle/>
          <a:p>
            <a:pPr algn="ctr" defTabSz="912808"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382"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948"/>
            <a:ext cx="6945312" cy="1195334"/>
          </a:xfrm>
        </p:spPr>
        <p:txBody>
          <a:bodyPr lIns="137040" tIns="137040" anchor="ctr" anchorCtr="0"/>
          <a:lstStyle>
            <a:lvl1pPr marL="574056" indent="-570881">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698" indent="-342537">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382" rtl="0" eaLnBrk="1" latinLnBrk="0" hangingPunct="1">
              <a:lnSpc>
                <a:spcPct val="90000"/>
              </a:lnSpc>
              <a:spcBef>
                <a:spcPts val="0"/>
              </a:spcBef>
              <a:spcAft>
                <a:spcPts val="900"/>
              </a:spcAft>
              <a:buSzPct val="80000"/>
            </a:pPr>
            <a:r>
              <a:rPr lang="en-US" smtClean="0"/>
              <a:t>Click to edit Master text styles</a:t>
            </a:r>
          </a:p>
          <a:p>
            <a:pPr marL="3175" lvl="1" indent="0" algn="l" defTabSz="913382"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04" tIns="41101" rIns="82204" bIns="41101" numCol="1" anchor="t" anchorCtr="0" compatLnSpc="1">
            <a:prstTxWarp prst="textNoShape">
              <a:avLst/>
            </a:prstTxWarp>
          </a:bodyPr>
          <a:lstStyle/>
          <a:p>
            <a:pPr defTabSz="1217680"/>
            <a:endParaRPr lang="en-US" sz="1600" dirty="0">
              <a:solidFill>
                <a:srgbClr val="292929"/>
              </a:solidFill>
            </a:endParaRPr>
          </a:p>
        </p:txBody>
      </p:sp>
    </p:spTree>
    <p:extLst>
      <p:ext uri="{BB962C8B-B14F-4D97-AF65-F5344CB8AC3E}">
        <p14:creationId xmlns:p14="http://schemas.microsoft.com/office/powerpoint/2010/main" val="42847786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382"/>
              <a:endParaRPr lang="en-US" sz="186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382"/>
              <a:endParaRPr lang="en-US" sz="1866" dirty="0">
                <a:solidFill>
                  <a:srgbClr val="292929"/>
                </a:solidFill>
              </a:endParaRPr>
            </a:p>
          </p:txBody>
        </p:sp>
      </p:grpSp>
    </p:spTree>
    <p:extLst>
      <p:ext uri="{BB962C8B-B14F-4D97-AF65-F5344CB8AC3E}">
        <p14:creationId xmlns:p14="http://schemas.microsoft.com/office/powerpoint/2010/main" val="191703397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8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6" tIns="45669" rIns="91336" bIns="45669" numCol="1" anchor="t" anchorCtr="0" compatLnSpc="1">
            <a:prstTxWarp prst="textNoShape">
              <a:avLst/>
            </a:prstTxWarp>
          </a:bodyPr>
          <a:lstStyle/>
          <a:p>
            <a:pPr defTabSz="913382"/>
            <a:endParaRPr lang="en-US" sz="1866" dirty="0">
              <a:solidFill>
                <a:srgbClr val="292929"/>
              </a:solidFill>
            </a:endParaRPr>
          </a:p>
        </p:txBody>
      </p:sp>
    </p:spTree>
    <p:extLst>
      <p:ext uri="{BB962C8B-B14F-4D97-AF65-F5344CB8AC3E}">
        <p14:creationId xmlns:p14="http://schemas.microsoft.com/office/powerpoint/2010/main" val="323369015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62"/>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grpSp>
    </p:spTree>
    <p:extLst>
      <p:ext uri="{BB962C8B-B14F-4D97-AF65-F5344CB8AC3E}">
        <p14:creationId xmlns:p14="http://schemas.microsoft.com/office/powerpoint/2010/main" val="30981257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04" tIns="41101" rIns="82204" bIns="41101" numCol="1" anchor="t" anchorCtr="0" compatLnSpc="1">
            <a:prstTxWarp prst="textNoShape">
              <a:avLst/>
            </a:prstTxWarp>
          </a:bodyPr>
          <a:lstStyle/>
          <a:p>
            <a:pPr defTabSz="913382"/>
            <a:endParaRPr lang="en-US" sz="1600" dirty="0">
              <a:solidFill>
                <a:srgbClr val="292929"/>
              </a:solidFill>
            </a:endParaRPr>
          </a:p>
        </p:txBody>
      </p:sp>
    </p:spTree>
    <p:extLst>
      <p:ext uri="{BB962C8B-B14F-4D97-AF65-F5344CB8AC3E}">
        <p14:creationId xmlns:p14="http://schemas.microsoft.com/office/powerpoint/2010/main" val="158366465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8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382"/>
              <a:endParaRPr lang="en-US" sz="186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382"/>
              <a:endParaRPr lang="en-US" sz="1866" dirty="0">
                <a:solidFill>
                  <a:srgbClr val="292929"/>
                </a:solidFill>
              </a:endParaRPr>
            </a:p>
          </p:txBody>
        </p:sp>
      </p:grpSp>
    </p:spTree>
    <p:extLst>
      <p:ext uri="{BB962C8B-B14F-4D97-AF65-F5344CB8AC3E}">
        <p14:creationId xmlns:p14="http://schemas.microsoft.com/office/powerpoint/2010/main" val="315179174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80"/>
            <a:ext cx="2506560" cy="291353"/>
          </a:xfrm>
          <a:prstGeom prst="rect">
            <a:avLst/>
          </a:prstGeom>
        </p:spPr>
      </p:pic>
    </p:spTree>
    <p:extLst>
      <p:ext uri="{BB962C8B-B14F-4D97-AF65-F5344CB8AC3E}">
        <p14:creationId xmlns:p14="http://schemas.microsoft.com/office/powerpoint/2010/main" val="47231900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00183"/>
          </a:xfrm>
          <a:prstGeom prst="rect">
            <a:avLst/>
          </a:prstGeom>
          <a:noFill/>
          <a:ln w="12700">
            <a:noFill/>
            <a:miter lim="800000"/>
            <a:headEnd type="none" w="sm" len="sm"/>
            <a:tailEnd type="none" w="sm" len="sm"/>
          </a:ln>
          <a:effectLst/>
        </p:spPr>
        <p:txBody>
          <a:bodyPr vert="horz" wrap="square" lIns="91322" tIns="45661" rIns="91322" bIns="45661" numCol="1" anchor="t" anchorCtr="0" compatLnSpc="1">
            <a:prstTxWarp prst="textNoShape">
              <a:avLst/>
            </a:prstTxWarp>
            <a:spAutoFit/>
          </a:bodyPr>
          <a:lstStyle/>
          <a:p>
            <a:pPr algn="ctr" defTabSz="913118"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2011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118"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5974074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338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31"/>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338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82"/>
            <a:ext cx="1595652" cy="268367"/>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49213331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862" indent="-459862">
              <a:buClr>
                <a:srgbClr val="FFFFFF"/>
              </a:buClr>
              <a:buSzPct val="70000"/>
              <a:buFontTx/>
              <a:buBlip>
                <a:blip r:embed="rId2"/>
              </a:buBlip>
              <a:defRPr>
                <a:gradFill>
                  <a:gsLst>
                    <a:gs pos="0">
                      <a:srgbClr val="FFFFFF"/>
                    </a:gs>
                    <a:gs pos="86000">
                      <a:srgbClr val="FFFFFF"/>
                    </a:gs>
                  </a:gsLst>
                  <a:lin ang="5400000" scaled="0"/>
                </a:gradFill>
              </a:defRPr>
            </a:lvl1pPr>
            <a:lvl2pPr marL="854737" indent="-394873">
              <a:buClr>
                <a:srgbClr val="FFFFFF"/>
              </a:buClr>
              <a:buSzPct val="70000"/>
              <a:buFontTx/>
              <a:buBlip>
                <a:blip r:embed="rId2"/>
              </a:buBlip>
              <a:defRPr>
                <a:gradFill>
                  <a:gsLst>
                    <a:gs pos="0">
                      <a:srgbClr val="FFFFFF"/>
                    </a:gs>
                    <a:gs pos="86000">
                      <a:srgbClr val="FFFFFF"/>
                    </a:gs>
                  </a:gsLst>
                  <a:lin ang="5400000" scaled="0"/>
                </a:gradFill>
              </a:defRPr>
            </a:lvl2pPr>
            <a:lvl3pPr marL="1257546" indent="-402809">
              <a:buClr>
                <a:srgbClr val="FFFFFF"/>
              </a:buClr>
              <a:buSzPct val="70000"/>
              <a:buFontTx/>
              <a:buBlip>
                <a:blip r:embed="rId2"/>
              </a:buBlip>
              <a:defRPr>
                <a:gradFill>
                  <a:gsLst>
                    <a:gs pos="0">
                      <a:srgbClr val="FFFFFF"/>
                    </a:gs>
                    <a:gs pos="86000">
                      <a:srgbClr val="FFFFFF"/>
                    </a:gs>
                  </a:gsLst>
                  <a:lin ang="5400000" scaled="0"/>
                </a:gradFill>
              </a:defRPr>
            </a:lvl3pPr>
            <a:lvl4pPr marL="1603234" indent="-345698">
              <a:buClr>
                <a:srgbClr val="FFFFFF"/>
              </a:buClr>
              <a:buSzPct val="70000"/>
              <a:buFontTx/>
              <a:buBlip>
                <a:blip r:embed="rId2"/>
              </a:buBlip>
              <a:defRPr>
                <a:gradFill>
                  <a:gsLst>
                    <a:gs pos="0">
                      <a:srgbClr val="FFFFFF"/>
                    </a:gs>
                    <a:gs pos="86000">
                      <a:srgbClr val="FFFFFF"/>
                    </a:gs>
                  </a:gsLst>
                  <a:lin ang="5400000" scaled="0"/>
                </a:gradFill>
              </a:defRPr>
            </a:lvl4pPr>
            <a:lvl5pPr marL="1939438" indent="-3361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177943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862" indent="-459862">
              <a:buClr>
                <a:srgbClr val="FFFFFF"/>
              </a:buClr>
              <a:buSzPct val="70000"/>
              <a:buFontTx/>
              <a:buBlip>
                <a:blip r:embed="rId2"/>
              </a:buBlip>
              <a:defRPr>
                <a:gradFill>
                  <a:gsLst>
                    <a:gs pos="0">
                      <a:srgbClr val="FFFFFF"/>
                    </a:gs>
                    <a:gs pos="86000">
                      <a:srgbClr val="FFFFFF"/>
                    </a:gs>
                  </a:gsLst>
                  <a:lin ang="5400000" scaled="0"/>
                </a:gradFill>
              </a:defRPr>
            </a:lvl1pPr>
            <a:lvl2pPr marL="854737" indent="-394873">
              <a:buClr>
                <a:srgbClr val="FFFFFF"/>
              </a:buClr>
              <a:buSzPct val="70000"/>
              <a:buFontTx/>
              <a:buBlip>
                <a:blip r:embed="rId2"/>
              </a:buBlip>
              <a:defRPr>
                <a:gradFill>
                  <a:gsLst>
                    <a:gs pos="0">
                      <a:srgbClr val="FFFFFF"/>
                    </a:gs>
                    <a:gs pos="86000">
                      <a:srgbClr val="FFFFFF"/>
                    </a:gs>
                  </a:gsLst>
                  <a:lin ang="5400000" scaled="0"/>
                </a:gradFill>
              </a:defRPr>
            </a:lvl2pPr>
            <a:lvl3pPr marL="1257546" indent="-402809">
              <a:buClr>
                <a:srgbClr val="FFFFFF"/>
              </a:buClr>
              <a:buSzPct val="70000"/>
              <a:buFontTx/>
              <a:buBlip>
                <a:blip r:embed="rId2"/>
              </a:buBlip>
              <a:defRPr>
                <a:gradFill>
                  <a:gsLst>
                    <a:gs pos="0">
                      <a:srgbClr val="FFFFFF"/>
                    </a:gs>
                    <a:gs pos="86000">
                      <a:srgbClr val="FFFFFF"/>
                    </a:gs>
                  </a:gsLst>
                  <a:lin ang="5400000" scaled="0"/>
                </a:gradFill>
              </a:defRPr>
            </a:lvl3pPr>
            <a:lvl4pPr marL="1603234" indent="-345698">
              <a:buClr>
                <a:srgbClr val="FFFFFF"/>
              </a:buClr>
              <a:buSzPct val="70000"/>
              <a:buFontTx/>
              <a:buBlip>
                <a:blip r:embed="rId2"/>
              </a:buBlip>
              <a:defRPr>
                <a:gradFill>
                  <a:gsLst>
                    <a:gs pos="0">
                      <a:srgbClr val="FFFFFF"/>
                    </a:gs>
                    <a:gs pos="86000">
                      <a:srgbClr val="FFFFFF"/>
                    </a:gs>
                  </a:gsLst>
                  <a:lin ang="5400000" scaled="0"/>
                </a:gradFill>
              </a:defRPr>
            </a:lvl4pPr>
            <a:lvl5pPr marL="1939438" indent="-3361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196" tIns="57086" rIns="114196" bIns="57086"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7041243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9"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612348"/>
            <a:ext cx="5454333" cy="1144929"/>
          </a:xfrm>
        </p:spPr>
        <p:txBody>
          <a:bodyPr/>
          <a:lstStyle>
            <a:lvl1pPr marL="0" indent="0">
              <a:buFont typeface="Arial" pitchFamily="34" charset="0"/>
              <a:buNone/>
              <a:defRPr sz="2399">
                <a:solidFill>
                  <a:schemeClr val="bg1">
                    <a:alpha val="98000"/>
                  </a:schemeClr>
                </a:solidFill>
                <a:latin typeface="+mj-lt"/>
              </a:defRPr>
            </a:lvl1pPr>
            <a:lvl2pPr marL="460241" indent="0">
              <a:buFont typeface="Arial" pitchFamily="34" charset="0"/>
              <a:buNone/>
              <a:defRPr/>
            </a:lvl2pPr>
            <a:lvl3pPr marL="855421" indent="0">
              <a:buFont typeface="Arial" pitchFamily="34" charset="0"/>
              <a:buNone/>
              <a:defRPr/>
            </a:lvl3pPr>
            <a:lvl4pPr marL="1258533" indent="0">
              <a:buFont typeface="Arial" pitchFamily="34" charset="0"/>
              <a:buNone/>
              <a:defRPr/>
            </a:lvl4pPr>
            <a:lvl5pPr marL="160450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69903437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33" indent="-4031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04" indent="-34597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64" indent="-3364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48351601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105"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81" indent="-342804">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04" indent="-342804">
              <a:spcBef>
                <a:spcPts val="0"/>
              </a:spcBef>
              <a:spcAft>
                <a:spcPts val="400"/>
              </a:spcAft>
              <a:buFont typeface="Arial" pitchFamily="34" charset="0"/>
              <a:buChar char="•"/>
              <a:defRPr/>
            </a:lvl5pPr>
            <a:lvl6pPr marL="1033167" indent="-342804">
              <a:buFont typeface="Arial" pitchFamily="34" charset="0"/>
              <a:buChar char="•"/>
              <a:defRPr sz="2399">
                <a:gradFill>
                  <a:gsLst>
                    <a:gs pos="0">
                      <a:srgbClr val="595959"/>
                    </a:gs>
                    <a:gs pos="86000">
                      <a:srgbClr val="595959"/>
                    </a:gs>
                  </a:gsLst>
                  <a:lin ang="5400000" scaled="0"/>
                </a:gradFill>
              </a:defRPr>
            </a:lvl6pPr>
            <a:lvl7pPr marL="1255358" indent="-225361">
              <a:defRPr>
                <a:gradFill>
                  <a:gsLst>
                    <a:gs pos="0">
                      <a:srgbClr val="595959"/>
                    </a:gs>
                    <a:gs pos="86000">
                      <a:srgbClr val="595959"/>
                    </a:gs>
                  </a:gsLst>
                  <a:lin ang="5400000" scaled="0"/>
                </a:gradFill>
              </a:defRPr>
            </a:lvl7pPr>
            <a:lvl8pPr marL="1487067" indent="-231707">
              <a:defRPr>
                <a:gradFill>
                  <a:gsLst>
                    <a:gs pos="0">
                      <a:srgbClr val="595959"/>
                    </a:gs>
                    <a:gs pos="86000">
                      <a:srgbClr val="595959"/>
                    </a:gs>
                  </a:gsLst>
                  <a:lin ang="5400000" scaled="0"/>
                </a:gradFill>
              </a:defRPr>
            </a:lvl8pPr>
          </a:lstStyle>
          <a:p>
            <a:pPr marL="345976" lvl="0" indent="-345976" algn="l" defTabSz="914105" rtl="0" eaLnBrk="1" latinLnBrk="0" hangingPunct="1">
              <a:lnSpc>
                <a:spcPct val="90000"/>
              </a:lnSpc>
              <a:spcBef>
                <a:spcPct val="20000"/>
              </a:spcBef>
              <a:buSzPct val="90000"/>
              <a:buFont typeface="Arial" pitchFamily="34" charset="0"/>
              <a:buChar char="•"/>
            </a:pPr>
            <a:r>
              <a:rPr lang="en-US" smtClean="0"/>
              <a:t>Click to edit Master text styles</a:t>
            </a:r>
          </a:p>
          <a:p>
            <a:pPr marL="345976" lvl="1" indent="-345976" algn="l" defTabSz="914105" rtl="0" eaLnBrk="1" latinLnBrk="0" hangingPunct="1">
              <a:lnSpc>
                <a:spcPct val="90000"/>
              </a:lnSpc>
              <a:spcBef>
                <a:spcPct val="20000"/>
              </a:spcBef>
              <a:buSzPct val="90000"/>
              <a:buFont typeface="Arial" pitchFamily="34" charset="0"/>
              <a:buChar char="•"/>
            </a:pPr>
            <a:r>
              <a:rPr lang="en-US" smtClean="0"/>
              <a:t>Second level</a:t>
            </a:r>
          </a:p>
          <a:p>
            <a:pPr marL="345976" lvl="2" indent="-345976" algn="l" defTabSz="914105" rtl="0" eaLnBrk="1" latinLnBrk="0" hangingPunct="1">
              <a:lnSpc>
                <a:spcPct val="90000"/>
              </a:lnSpc>
              <a:spcBef>
                <a:spcPct val="20000"/>
              </a:spcBef>
              <a:buSzPct val="90000"/>
              <a:buFont typeface="Arial" pitchFamily="34" charset="0"/>
              <a:buChar char="•"/>
            </a:pPr>
            <a:r>
              <a:rPr lang="en-US" smtClean="0"/>
              <a:t>Third level</a:t>
            </a:r>
          </a:p>
          <a:p>
            <a:pPr marL="345976" lvl="3" indent="-345976" algn="l" defTabSz="914105" rtl="0" eaLnBrk="1" latinLnBrk="0" hangingPunct="1">
              <a:lnSpc>
                <a:spcPct val="90000"/>
              </a:lnSpc>
              <a:spcBef>
                <a:spcPct val="20000"/>
              </a:spcBef>
              <a:buSzPct val="90000"/>
              <a:buFont typeface="Arial" pitchFamily="34" charset="0"/>
              <a:buChar char="•"/>
            </a:pPr>
            <a:r>
              <a:rPr lang="en-US" smtClean="0"/>
              <a:t>Fourth level</a:t>
            </a:r>
          </a:p>
          <a:p>
            <a:pPr marL="345976" lvl="4" indent="-345976" algn="l" defTabSz="91410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14762193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16" indent="-341216">
              <a:lnSpc>
                <a:spcPct val="90000"/>
              </a:lnSpc>
              <a:buSzPct val="80000"/>
              <a:buFont typeface="Arial" pitchFamily="34" charset="0"/>
              <a:buChar char="•"/>
              <a:defRPr sz="3199"/>
            </a:lvl1pPr>
            <a:lvl2pPr marL="626885" indent="-285669">
              <a:lnSpc>
                <a:spcPct val="90000"/>
              </a:lnSpc>
              <a:buSzPct val="80000"/>
              <a:buFont typeface="Arial" pitchFamily="34" charset="0"/>
              <a:buChar char="•"/>
              <a:defRPr sz="2799"/>
            </a:lvl2pPr>
            <a:lvl3pPr marL="914141" indent="-287256">
              <a:lnSpc>
                <a:spcPct val="90000"/>
              </a:lnSpc>
              <a:buSzPct val="80000"/>
              <a:buFont typeface="Arial" pitchFamily="34" charset="0"/>
              <a:buChar char="•"/>
              <a:defRPr sz="2399"/>
            </a:lvl3pPr>
            <a:lvl4pPr marL="1712428" indent="-225361">
              <a:lnSpc>
                <a:spcPct val="90000"/>
              </a:lnSpc>
              <a:buSzPct val="80000"/>
              <a:buFont typeface="Arial" pitchFamily="34" charset="0"/>
              <a:buChar char="•"/>
              <a:defRPr sz="2000"/>
            </a:lvl4pPr>
            <a:lvl5pPr marL="1944135" indent="-23170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067" indent="-45706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87" indent="-45706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88" indent="-342804">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70" indent="-342804">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31" indent="-342804">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216" lvl="0" indent="-341216" algn="l" defTabSz="914105" rtl="0" eaLnBrk="1" latinLnBrk="0" hangingPunct="1">
              <a:lnSpc>
                <a:spcPct val="90000"/>
              </a:lnSpc>
              <a:spcBef>
                <a:spcPct val="20000"/>
              </a:spcBef>
              <a:buSzPct val="80000"/>
              <a:buFont typeface="Arial" pitchFamily="34" charset="0"/>
              <a:buChar char="•"/>
            </a:pPr>
            <a:r>
              <a:rPr lang="en-US" smtClean="0"/>
              <a:t>Click to edit Master text styles</a:t>
            </a:r>
          </a:p>
          <a:p>
            <a:pPr marL="341216" lvl="1" indent="-341216" algn="l" defTabSz="914105" rtl="0" eaLnBrk="1" latinLnBrk="0" hangingPunct="1">
              <a:lnSpc>
                <a:spcPct val="90000"/>
              </a:lnSpc>
              <a:spcBef>
                <a:spcPct val="20000"/>
              </a:spcBef>
              <a:buSzPct val="80000"/>
              <a:buFont typeface="Arial" pitchFamily="34" charset="0"/>
              <a:buChar char="•"/>
            </a:pPr>
            <a:r>
              <a:rPr lang="en-US" smtClean="0"/>
              <a:t>Second level</a:t>
            </a:r>
          </a:p>
          <a:p>
            <a:pPr marL="341216" lvl="2" indent="-341216" algn="l" defTabSz="914105" rtl="0" eaLnBrk="1" latinLnBrk="0" hangingPunct="1">
              <a:lnSpc>
                <a:spcPct val="90000"/>
              </a:lnSpc>
              <a:spcBef>
                <a:spcPct val="20000"/>
              </a:spcBef>
              <a:buSzPct val="80000"/>
              <a:buFont typeface="Arial" pitchFamily="34" charset="0"/>
              <a:buChar char="•"/>
            </a:pPr>
            <a:r>
              <a:rPr lang="en-US" smtClean="0"/>
              <a:t>Third level</a:t>
            </a:r>
          </a:p>
          <a:p>
            <a:pPr marL="341216" lvl="3" indent="-341216" algn="l" defTabSz="914105" rtl="0" eaLnBrk="1" latinLnBrk="0" hangingPunct="1">
              <a:lnSpc>
                <a:spcPct val="90000"/>
              </a:lnSpc>
              <a:spcBef>
                <a:spcPct val="20000"/>
              </a:spcBef>
              <a:buSzPct val="80000"/>
              <a:buFont typeface="Arial" pitchFamily="34" charset="0"/>
              <a:buChar char="•"/>
            </a:pPr>
            <a:r>
              <a:rPr lang="en-US" smtClean="0"/>
              <a:t>Fourth level</a:t>
            </a:r>
          </a:p>
          <a:p>
            <a:pPr marL="341216" lvl="4" indent="-341216" algn="l" defTabSz="91410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427610712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6"/>
            <a:ext cx="5486400" cy="443199"/>
          </a:xfrm>
        </p:spPr>
        <p:txBody>
          <a:bodyPr anchor="b"/>
          <a:lstStyle>
            <a:lvl1pPr marL="0" indent="0">
              <a:lnSpc>
                <a:spcPct val="90000"/>
              </a:lnSpc>
              <a:spcBef>
                <a:spcPts val="0"/>
              </a:spcBef>
              <a:buNone/>
              <a:defRPr sz="3199" b="0">
                <a:latin typeface="Segoe UI Light" pitchFamily="34" charset="0"/>
              </a:defRPr>
            </a:lvl1pPr>
            <a:lvl2pPr marL="457051" indent="0">
              <a:buNone/>
              <a:defRPr sz="2000" b="1"/>
            </a:lvl2pPr>
            <a:lvl3pPr marL="914105" indent="0">
              <a:buNone/>
              <a:defRPr sz="1866" b="1"/>
            </a:lvl3pPr>
            <a:lvl4pPr marL="1371156" indent="0">
              <a:buNone/>
              <a:defRPr sz="1600" b="1"/>
            </a:lvl4pPr>
            <a:lvl5pPr marL="1828210" indent="0">
              <a:buNone/>
              <a:defRPr sz="1600" b="1"/>
            </a:lvl5pPr>
            <a:lvl6pPr marL="2285258" indent="0">
              <a:buNone/>
              <a:defRPr sz="1600" b="1"/>
            </a:lvl6pPr>
            <a:lvl7pPr marL="2742313" indent="0">
              <a:buNone/>
              <a:defRPr sz="1600" b="1"/>
            </a:lvl7pPr>
            <a:lvl8pPr marL="3199365" indent="0">
              <a:buNone/>
              <a:defRPr sz="1600" b="1"/>
            </a:lvl8pPr>
            <a:lvl9pPr marL="3656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113" indent="-403113">
              <a:buSzPct val="80000"/>
              <a:buFont typeface="Arial" pitchFamily="34" charset="0"/>
              <a:buChar char="•"/>
              <a:defRPr sz="2799"/>
            </a:lvl1pPr>
            <a:lvl2pPr marL="744325" indent="-322171">
              <a:buSzPct val="80000"/>
              <a:buFont typeface="Arial" pitchFamily="34" charset="0"/>
              <a:buChar char="•"/>
              <a:defRPr sz="2799"/>
            </a:lvl2pPr>
            <a:lvl3pPr marL="1026822" indent="-282495" defTabSz="1029997">
              <a:buSzPct val="80000"/>
              <a:buFont typeface="Arial" pitchFamily="34" charset="0"/>
              <a:buChar char="•"/>
              <a:defRPr sz="2399"/>
            </a:lvl3pPr>
            <a:lvl4pPr marL="1317251" indent="-287256">
              <a:buSzPct val="80000"/>
              <a:buFont typeface="Arial" pitchFamily="34" charset="0"/>
              <a:buChar char="•"/>
              <a:defRPr sz="2000"/>
            </a:lvl4pPr>
            <a:lvl5pPr marL="1541027" indent="-223775">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6"/>
            <a:ext cx="5486400" cy="443199"/>
          </a:xfrm>
        </p:spPr>
        <p:txBody>
          <a:bodyPr anchor="b"/>
          <a:lstStyle>
            <a:lvl1pPr marL="0" indent="0">
              <a:lnSpc>
                <a:spcPct val="90000"/>
              </a:lnSpc>
              <a:spcBef>
                <a:spcPts val="0"/>
              </a:spcBef>
              <a:buNone/>
              <a:defRPr sz="3199" b="0">
                <a:latin typeface="Segoe UI Light" pitchFamily="34" charset="0"/>
              </a:defRPr>
            </a:lvl1pPr>
            <a:lvl2pPr marL="457051" indent="0">
              <a:buNone/>
              <a:defRPr sz="2000" b="1"/>
            </a:lvl2pPr>
            <a:lvl3pPr marL="914105" indent="0">
              <a:buNone/>
              <a:defRPr sz="1866" b="1"/>
            </a:lvl3pPr>
            <a:lvl4pPr marL="1371156" indent="0">
              <a:buNone/>
              <a:defRPr sz="1600" b="1"/>
            </a:lvl4pPr>
            <a:lvl5pPr marL="1828210" indent="0">
              <a:buNone/>
              <a:defRPr sz="1600" b="1"/>
            </a:lvl5pPr>
            <a:lvl6pPr marL="2285258" indent="0">
              <a:buNone/>
              <a:defRPr sz="1600" b="1"/>
            </a:lvl6pPr>
            <a:lvl7pPr marL="2742313" indent="0">
              <a:buNone/>
              <a:defRPr sz="1600" b="1"/>
            </a:lvl7pPr>
            <a:lvl8pPr marL="3199365" indent="0">
              <a:buNone/>
              <a:defRPr sz="1600" b="1"/>
            </a:lvl8pPr>
            <a:lvl9pPr marL="3656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38" indent="-296238">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7" indent="-45706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58" indent="-342804">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98" indent="-342804">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29" indent="-342804">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98" indent="-342804">
              <a:defRPr sz="1600"/>
            </a:lvl6pPr>
            <a:lvl7pPr marL="1602922" indent="-285669">
              <a:defRPr sz="1600"/>
            </a:lvl7pPr>
            <a:lvl8pPr>
              <a:defRPr sz="1600"/>
            </a:lvl8pPr>
            <a:lvl9pPr>
              <a:defRPr sz="1600"/>
            </a:lvl9pPr>
          </a:lstStyle>
          <a:p>
            <a:pPr marL="403113" lvl="0" indent="-403113" algn="l" defTabSz="914105" rtl="0" eaLnBrk="1" latinLnBrk="0" hangingPunct="1">
              <a:lnSpc>
                <a:spcPct val="90000"/>
              </a:lnSpc>
              <a:spcBef>
                <a:spcPct val="20000"/>
              </a:spcBef>
              <a:buSzPct val="80000"/>
            </a:pPr>
            <a:r>
              <a:rPr lang="en-US" smtClean="0"/>
              <a:t>Click to edit Master text styles</a:t>
            </a:r>
          </a:p>
          <a:p>
            <a:pPr marL="403113" lvl="1" indent="-403113" algn="l" defTabSz="914105" rtl="0" eaLnBrk="1" latinLnBrk="0" hangingPunct="1">
              <a:lnSpc>
                <a:spcPct val="90000"/>
              </a:lnSpc>
              <a:spcBef>
                <a:spcPct val="20000"/>
              </a:spcBef>
              <a:buSzPct val="80000"/>
            </a:pPr>
            <a:r>
              <a:rPr lang="en-US" smtClean="0"/>
              <a:t>Second level</a:t>
            </a:r>
          </a:p>
          <a:p>
            <a:pPr marL="403113" lvl="2" indent="-403113" algn="l" defTabSz="914105" rtl="0" eaLnBrk="1" latinLnBrk="0" hangingPunct="1">
              <a:lnSpc>
                <a:spcPct val="90000"/>
              </a:lnSpc>
              <a:spcBef>
                <a:spcPct val="20000"/>
              </a:spcBef>
              <a:buSzPct val="80000"/>
            </a:pPr>
            <a:r>
              <a:rPr lang="en-US" smtClean="0"/>
              <a:t>Third level</a:t>
            </a:r>
          </a:p>
          <a:p>
            <a:pPr marL="403113" lvl="3" indent="-403113" algn="l" defTabSz="914105" rtl="0" eaLnBrk="1" latinLnBrk="0" hangingPunct="1">
              <a:lnSpc>
                <a:spcPct val="90000"/>
              </a:lnSpc>
              <a:spcBef>
                <a:spcPct val="20000"/>
              </a:spcBef>
              <a:buSzPct val="80000"/>
            </a:pPr>
            <a:r>
              <a:rPr lang="en-US" smtClean="0"/>
              <a:t>Fourth level</a:t>
            </a:r>
          </a:p>
          <a:p>
            <a:pPr marL="403113" lvl="4" indent="-403113" algn="l" defTabSz="91410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13868502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331621450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211738599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05"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882"/>
            <a:ext cx="6945312" cy="1195449"/>
          </a:xfrm>
        </p:spPr>
        <p:txBody>
          <a:bodyPr lIns="137154" tIns="137154" anchor="ctr" anchorCtr="0"/>
          <a:lstStyle>
            <a:lvl1pPr marL="574512" indent="-571337">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76" indent="-342804">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05" rtl="0" eaLnBrk="1" latinLnBrk="0" hangingPunct="1">
              <a:lnSpc>
                <a:spcPct val="90000"/>
              </a:lnSpc>
              <a:spcBef>
                <a:spcPts val="0"/>
              </a:spcBef>
              <a:spcAft>
                <a:spcPts val="900"/>
              </a:spcAft>
              <a:buSzPct val="80000"/>
            </a:pPr>
            <a:r>
              <a:rPr lang="en-US" smtClean="0"/>
              <a:t>Click to edit Master text styles</a:t>
            </a:r>
          </a:p>
          <a:p>
            <a:pPr marL="3175" lvl="1" indent="0" algn="l" defTabSz="91410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0" tIns="41140" rIns="82280" bIns="41140" numCol="1" anchor="t" anchorCtr="0" compatLnSpc="1">
            <a:prstTxWarp prst="textNoShape">
              <a:avLst/>
            </a:prstTxWarp>
          </a:bodyPr>
          <a:lstStyle/>
          <a:p>
            <a:pPr defTabSz="1218642"/>
            <a:endParaRPr lang="en-US" sz="1600" dirty="0">
              <a:solidFill>
                <a:srgbClr val="292929"/>
              </a:solidFill>
            </a:endParaRPr>
          </a:p>
        </p:txBody>
      </p:sp>
    </p:spTree>
    <p:extLst>
      <p:ext uri="{BB962C8B-B14F-4D97-AF65-F5344CB8AC3E}">
        <p14:creationId xmlns:p14="http://schemas.microsoft.com/office/powerpoint/2010/main" val="35009363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4" name="TextBox 3"/>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93"/>
              <a:endParaRPr lang="en-US" sz="3199"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93"/>
              <a:endParaRPr lang="en-US" sz="3199" dirty="0">
                <a:solidFill>
                  <a:srgbClr val="292929"/>
                </a:solidFill>
              </a:endParaRPr>
            </a:p>
          </p:txBody>
        </p:sp>
      </p:grpSp>
    </p:spTree>
    <p:extLst>
      <p:ext uri="{BB962C8B-B14F-4D97-AF65-F5344CB8AC3E}">
        <p14:creationId xmlns:p14="http://schemas.microsoft.com/office/powerpoint/2010/main" val="377236953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defTabSz="1218693"/>
            <a:endParaRPr lang="en-US" sz="3199" dirty="0">
              <a:solidFill>
                <a:srgbClr val="292929"/>
              </a:solidFill>
            </a:endParaRPr>
          </a:p>
        </p:txBody>
      </p:sp>
    </p:spTree>
    <p:extLst>
      <p:ext uri="{BB962C8B-B14F-4D97-AF65-F5344CB8AC3E}">
        <p14:creationId xmlns:p14="http://schemas.microsoft.com/office/powerpoint/2010/main" val="189858073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grpSp>
    </p:spTree>
    <p:extLst>
      <p:ext uri="{BB962C8B-B14F-4D97-AF65-F5344CB8AC3E}">
        <p14:creationId xmlns:p14="http://schemas.microsoft.com/office/powerpoint/2010/main" val="178095098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0" tIns="41140" rIns="82280" bIns="41140" numCol="1" anchor="t" anchorCtr="0" compatLnSpc="1">
            <a:prstTxWarp prst="textNoShape">
              <a:avLst/>
            </a:prstTxWarp>
          </a:bodyPr>
          <a:lstStyle/>
          <a:p>
            <a:pPr defTabSz="1218693"/>
            <a:endParaRPr lang="en-US" sz="1600" dirty="0">
              <a:solidFill>
                <a:srgbClr val="292929"/>
              </a:solidFill>
            </a:endParaRPr>
          </a:p>
        </p:txBody>
      </p:sp>
    </p:spTree>
    <p:extLst>
      <p:ext uri="{BB962C8B-B14F-4D97-AF65-F5344CB8AC3E}">
        <p14:creationId xmlns:p14="http://schemas.microsoft.com/office/powerpoint/2010/main" val="318080251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4"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93"/>
              <a:endParaRPr lang="en-US" sz="3199"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93"/>
              <a:endParaRPr lang="en-US" sz="3199" dirty="0">
                <a:solidFill>
                  <a:srgbClr val="292929"/>
                </a:solidFill>
              </a:endParaRPr>
            </a:p>
          </p:txBody>
        </p:sp>
      </p:grpSp>
    </p:spTree>
    <p:extLst>
      <p:ext uri="{BB962C8B-B14F-4D97-AF65-F5344CB8AC3E}">
        <p14:creationId xmlns:p14="http://schemas.microsoft.com/office/powerpoint/2010/main" val="84021161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24872029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00260"/>
          </a:xfrm>
          <a:prstGeom prst="rect">
            <a:avLst/>
          </a:prstGeom>
          <a:noFill/>
          <a:ln w="12700">
            <a:noFill/>
            <a:miter lim="800000"/>
            <a:headEnd type="none" w="sm" len="sm"/>
            <a:tailEnd type="none" w="sm" len="sm"/>
          </a:ln>
          <a:effectLst/>
        </p:spPr>
        <p:txBody>
          <a:bodyPr vert="horz" wrap="square" lIns="91398" tIns="45699" rIns="91398" bIns="45699" numCol="1" anchor="t" anchorCtr="0" compatLnSpc="1">
            <a:prstTxWarp prst="textNoShape">
              <a:avLst/>
            </a:prstTxWarp>
            <a:spAutoFit/>
          </a:bodyPr>
          <a:lstStyle/>
          <a:p>
            <a:pPr algn="ctr" defTabSz="913841"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41"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86461137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10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5"/>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10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5697877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41" indent="-460241">
              <a:buClr>
                <a:srgbClr val="FFFFFF"/>
              </a:buClr>
              <a:buSzPct val="70000"/>
              <a:buFontTx/>
              <a:buBlip>
                <a:blip r:embed="rId2"/>
              </a:buBlip>
              <a:defRPr>
                <a:gradFill>
                  <a:gsLst>
                    <a:gs pos="0">
                      <a:srgbClr val="FFFFFF"/>
                    </a:gs>
                    <a:gs pos="86000">
                      <a:srgbClr val="FFFFFF"/>
                    </a:gs>
                  </a:gsLst>
                  <a:lin ang="5400000" scaled="0"/>
                </a:gradFill>
              </a:defRPr>
            </a:lvl1pPr>
            <a:lvl2pPr marL="855421" indent="-395179">
              <a:buClr>
                <a:srgbClr val="FFFFFF"/>
              </a:buClr>
              <a:buSzPct val="70000"/>
              <a:buFontTx/>
              <a:buBlip>
                <a:blip r:embed="rId2"/>
              </a:buBlip>
              <a:defRPr>
                <a:gradFill>
                  <a:gsLst>
                    <a:gs pos="0">
                      <a:srgbClr val="FFFFFF"/>
                    </a:gs>
                    <a:gs pos="86000">
                      <a:srgbClr val="FFFFFF"/>
                    </a:gs>
                  </a:gsLst>
                  <a:lin ang="5400000" scaled="0"/>
                </a:gradFill>
              </a:defRPr>
            </a:lvl2pPr>
            <a:lvl3pPr marL="1258533" indent="-403113">
              <a:buClr>
                <a:srgbClr val="FFFFFF"/>
              </a:buClr>
              <a:buSzPct val="70000"/>
              <a:buFontTx/>
              <a:buBlip>
                <a:blip r:embed="rId2"/>
              </a:buBlip>
              <a:defRPr>
                <a:gradFill>
                  <a:gsLst>
                    <a:gs pos="0">
                      <a:srgbClr val="FFFFFF"/>
                    </a:gs>
                    <a:gs pos="86000">
                      <a:srgbClr val="FFFFFF"/>
                    </a:gs>
                  </a:gsLst>
                  <a:lin ang="5400000" scaled="0"/>
                </a:gradFill>
              </a:defRPr>
            </a:lvl3pPr>
            <a:lvl4pPr marL="1604504" indent="-345976">
              <a:buClr>
                <a:srgbClr val="FFFFFF"/>
              </a:buClr>
              <a:buSzPct val="70000"/>
              <a:buFontTx/>
              <a:buBlip>
                <a:blip r:embed="rId2"/>
              </a:buBlip>
              <a:defRPr>
                <a:gradFill>
                  <a:gsLst>
                    <a:gs pos="0">
                      <a:srgbClr val="FFFFFF"/>
                    </a:gs>
                    <a:gs pos="86000">
                      <a:srgbClr val="FFFFFF"/>
                    </a:gs>
                  </a:gsLst>
                  <a:lin ang="5400000" scaled="0"/>
                </a:gradFill>
              </a:defRPr>
            </a:lvl4pPr>
            <a:lvl5pPr marL="1940964" indent="-33645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075164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41" indent="-460241">
              <a:buClr>
                <a:srgbClr val="FFFFFF"/>
              </a:buClr>
              <a:buSzPct val="70000"/>
              <a:buFontTx/>
              <a:buBlip>
                <a:blip r:embed="rId2"/>
              </a:buBlip>
              <a:defRPr>
                <a:gradFill>
                  <a:gsLst>
                    <a:gs pos="0">
                      <a:srgbClr val="FFFFFF"/>
                    </a:gs>
                    <a:gs pos="86000">
                      <a:srgbClr val="FFFFFF"/>
                    </a:gs>
                  </a:gsLst>
                  <a:lin ang="5400000" scaled="0"/>
                </a:gradFill>
              </a:defRPr>
            </a:lvl1pPr>
            <a:lvl2pPr marL="855421" indent="-395179">
              <a:buClr>
                <a:srgbClr val="FFFFFF"/>
              </a:buClr>
              <a:buSzPct val="70000"/>
              <a:buFontTx/>
              <a:buBlip>
                <a:blip r:embed="rId2"/>
              </a:buBlip>
              <a:defRPr>
                <a:gradFill>
                  <a:gsLst>
                    <a:gs pos="0">
                      <a:srgbClr val="FFFFFF"/>
                    </a:gs>
                    <a:gs pos="86000">
                      <a:srgbClr val="FFFFFF"/>
                    </a:gs>
                  </a:gsLst>
                  <a:lin ang="5400000" scaled="0"/>
                </a:gradFill>
              </a:defRPr>
            </a:lvl2pPr>
            <a:lvl3pPr marL="1258533" indent="-403113">
              <a:buClr>
                <a:srgbClr val="FFFFFF"/>
              </a:buClr>
              <a:buSzPct val="70000"/>
              <a:buFontTx/>
              <a:buBlip>
                <a:blip r:embed="rId2"/>
              </a:buBlip>
              <a:defRPr>
                <a:gradFill>
                  <a:gsLst>
                    <a:gs pos="0">
                      <a:srgbClr val="FFFFFF"/>
                    </a:gs>
                    <a:gs pos="86000">
                      <a:srgbClr val="FFFFFF"/>
                    </a:gs>
                  </a:gsLst>
                  <a:lin ang="5400000" scaled="0"/>
                </a:gradFill>
              </a:defRPr>
            </a:lvl3pPr>
            <a:lvl4pPr marL="1604504" indent="-345976">
              <a:buClr>
                <a:srgbClr val="FFFFFF"/>
              </a:buClr>
              <a:buSzPct val="70000"/>
              <a:buFontTx/>
              <a:buBlip>
                <a:blip r:embed="rId2"/>
              </a:buBlip>
              <a:defRPr>
                <a:gradFill>
                  <a:gsLst>
                    <a:gs pos="0">
                      <a:srgbClr val="FFFFFF"/>
                    </a:gs>
                    <a:gs pos="86000">
                      <a:srgbClr val="FFFFFF"/>
                    </a:gs>
                  </a:gsLst>
                  <a:lin ang="5400000" scaled="0"/>
                </a:gradFill>
              </a:defRPr>
            </a:lvl4pPr>
            <a:lvl5pPr marL="1940964" indent="-33645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91" tIns="57143" rIns="114291" bIns="5714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59280577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8" tIns="45685" rIns="91368" bIns="45685" numCol="1" spcCol="0" rtlCol="0" anchor="ctr" anchorCtr="0" compatLnSpc="1">
            <a:prstTxWarp prst="textNoShape">
              <a:avLst/>
            </a:prstTxWarp>
          </a:bodyPr>
          <a:lstStyle/>
          <a:p>
            <a:pPr algn="ctr" defTabSz="913453"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890"/>
            <a:ext cx="6945312" cy="1195437"/>
          </a:xfrm>
        </p:spPr>
        <p:txBody>
          <a:bodyPr lIns="137142" tIns="137142" anchor="ctr" anchorCtr="0"/>
          <a:lstStyle>
            <a:lvl1pPr marL="574464" indent="-57128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47" indent="-342776">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29" rtl="0" eaLnBrk="1" latinLnBrk="0" hangingPunct="1">
              <a:lnSpc>
                <a:spcPct val="90000"/>
              </a:lnSpc>
              <a:spcBef>
                <a:spcPts val="0"/>
              </a:spcBef>
              <a:spcAft>
                <a:spcPts val="900"/>
              </a:spcAft>
              <a:buSzPct val="80000"/>
            </a:pPr>
            <a:r>
              <a:rPr lang="en-US" smtClean="0"/>
              <a:t>Click to edit Master text styles</a:t>
            </a:r>
          </a:p>
          <a:p>
            <a:pPr marL="3175" lvl="1" indent="0" algn="l" defTabSz="91402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2" tIns="41136" rIns="82272" bIns="41136" numCol="1" anchor="t" anchorCtr="0" compatLnSpc="1">
            <a:prstTxWarp prst="textNoShape">
              <a:avLst/>
            </a:prstTxWarp>
          </a:bodyPr>
          <a:lstStyle/>
          <a:p>
            <a:pPr lvl="0" defTabSz="1218541"/>
            <a:endParaRPr lang="en-US" sz="1600" dirty="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85" y="2669437"/>
            <a:ext cx="10303349" cy="1470025"/>
          </a:xfrm>
        </p:spPr>
        <p:txBody>
          <a:bodyPr>
            <a:noAutofit/>
          </a:bodyPr>
          <a:lstStyle>
            <a:lvl1pPr algn="l">
              <a:lnSpc>
                <a:spcPct val="90000"/>
              </a:lnSpc>
              <a:spcAft>
                <a:spcPts val="800"/>
              </a:spcAft>
              <a:defRPr sz="7198"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22"/>
            <a:ext cx="7051386" cy="732551"/>
          </a:xfrm>
        </p:spPr>
        <p:txBody>
          <a:bodyPr>
            <a:normAutofit/>
          </a:bodyPr>
          <a:lstStyle>
            <a:lvl1pPr marL="0" indent="0" algn="l">
              <a:buNone/>
              <a:defRPr sz="2666" b="0" i="0">
                <a:solidFill>
                  <a:srgbClr val="FFFFFF"/>
                </a:solidFill>
                <a:latin typeface="Segoe"/>
                <a:cs typeface="Segoe"/>
              </a:defRPr>
            </a:lvl1pPr>
            <a:lvl2pPr marL="609346" indent="0" algn="ctr">
              <a:buNone/>
              <a:defRPr>
                <a:solidFill>
                  <a:schemeClr val="tx1">
                    <a:tint val="75000"/>
                  </a:schemeClr>
                </a:solidFill>
              </a:defRPr>
            </a:lvl2pPr>
            <a:lvl3pPr marL="1218693" indent="0" algn="ctr">
              <a:buNone/>
              <a:defRPr>
                <a:solidFill>
                  <a:schemeClr val="tx1">
                    <a:tint val="75000"/>
                  </a:schemeClr>
                </a:solidFill>
              </a:defRPr>
            </a:lvl3pPr>
            <a:lvl4pPr marL="1828039" indent="0" algn="ctr">
              <a:buNone/>
              <a:defRPr>
                <a:solidFill>
                  <a:schemeClr val="tx1">
                    <a:tint val="75000"/>
                  </a:schemeClr>
                </a:solidFill>
              </a:defRPr>
            </a:lvl4pPr>
            <a:lvl5pPr marL="2437385" indent="0" algn="ctr">
              <a:buNone/>
              <a:defRPr>
                <a:solidFill>
                  <a:schemeClr val="tx1">
                    <a:tint val="75000"/>
                  </a:schemeClr>
                </a:solidFill>
              </a:defRPr>
            </a:lvl5pPr>
            <a:lvl6pPr marL="3046729" indent="0" algn="ctr">
              <a:buNone/>
              <a:defRPr>
                <a:solidFill>
                  <a:schemeClr val="tx1">
                    <a:tint val="75000"/>
                  </a:schemeClr>
                </a:solidFill>
              </a:defRPr>
            </a:lvl6pPr>
            <a:lvl7pPr marL="3656078" indent="0" algn="ctr">
              <a:buNone/>
              <a:defRPr>
                <a:solidFill>
                  <a:schemeClr val="tx1">
                    <a:tint val="75000"/>
                  </a:schemeClr>
                </a:solidFill>
              </a:defRPr>
            </a:lvl7pPr>
            <a:lvl8pPr marL="4265421" indent="0" algn="ctr">
              <a:buNone/>
              <a:defRPr>
                <a:solidFill>
                  <a:schemeClr val="tx1">
                    <a:tint val="75000"/>
                  </a:schemeClr>
                </a:solidFill>
              </a:defRPr>
            </a:lvl8pPr>
            <a:lvl9pPr marL="4874768"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91424" tIns="45712" rIns="91424" bIns="45712"/>
          <a:lstStyle>
            <a:lvl1pPr algn="l">
              <a:defRPr b="0" i="0">
                <a:solidFill>
                  <a:srgbClr val="FFFFFF"/>
                </a:solidFill>
                <a:latin typeface="Segoe"/>
                <a:cs typeface="Segoe"/>
              </a:defRPr>
            </a:lvl1pPr>
          </a:lstStyle>
          <a:p>
            <a:pPr defTabSz="1218693"/>
            <a:fld id="{B6F15528-21DE-4FAA-801E-634DDDAF4B2B}" type="slidenum">
              <a:rPr lang="en-US" smtClean="0"/>
              <a:pPr defTabSz="1218693"/>
              <a:t>‹#›</a:t>
            </a:fld>
            <a:endParaRPr lang="en-US" dirty="0"/>
          </a:p>
        </p:txBody>
      </p:sp>
    </p:spTree>
    <p:extLst>
      <p:ext uri="{BB962C8B-B14F-4D97-AF65-F5344CB8AC3E}">
        <p14:creationId xmlns:p14="http://schemas.microsoft.com/office/powerpoint/2010/main" val="618284764"/>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4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9"/>
            <a:ext cx="10969943" cy="2000548"/>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0"/>
            <a:ext cx="2844059" cy="365125"/>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1218693"/>
            <a:fld id="{B6F15528-21DE-4FAA-801E-634DDDAF4B2B}" type="slidenum">
              <a:rPr lang="en-US" smtClean="0">
                <a:solidFill>
                  <a:srgbClr val="292929">
                    <a:lumMod val="95000"/>
                    <a:lumOff val="5000"/>
                  </a:srgbClr>
                </a:solidFill>
              </a:rPr>
              <a:pPr defTabSz="1218693"/>
              <a:t>‹#›</a:t>
            </a:fld>
            <a:endParaRPr lang="en-US" dirty="0">
              <a:solidFill>
                <a:srgbClr val="292929">
                  <a:lumMod val="95000"/>
                  <a:lumOff val="5000"/>
                </a:srgbClr>
              </a:solidFill>
            </a:endParaRPr>
          </a:p>
        </p:txBody>
      </p:sp>
    </p:spTree>
    <p:extLst>
      <p:ext uri="{BB962C8B-B14F-4D97-AF65-F5344CB8AC3E}">
        <p14:creationId xmlns:p14="http://schemas.microsoft.com/office/powerpoint/2010/main" val="73453462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29"/>
            <a:ext cx="5277761" cy="2836161"/>
          </a:xfrm>
        </p:spPr>
        <p:txBody>
          <a:bodyPr/>
          <a:lstStyle>
            <a:lvl1pPr marL="453095" indent="-453095">
              <a:lnSpc>
                <a:spcPct val="90000"/>
              </a:lnSpc>
              <a:defRPr sz="3732">
                <a:solidFill>
                  <a:schemeClr val="tx1">
                    <a:lumMod val="65000"/>
                    <a:lumOff val="35000"/>
                  </a:schemeClr>
                </a:solidFill>
              </a:defRPr>
            </a:lvl1pPr>
            <a:lvl2pPr marL="897373" indent="-433701">
              <a:lnSpc>
                <a:spcPct val="90000"/>
              </a:lnSpc>
              <a:defRPr sz="3199">
                <a:solidFill>
                  <a:schemeClr val="tx1">
                    <a:lumMod val="65000"/>
                    <a:lumOff val="35000"/>
                  </a:schemeClr>
                </a:solidFill>
              </a:defRPr>
            </a:lvl2pPr>
            <a:lvl3pPr marL="1271129" indent="-384336">
              <a:lnSpc>
                <a:spcPct val="90000"/>
              </a:lnSpc>
              <a:defRPr sz="2666">
                <a:solidFill>
                  <a:schemeClr val="tx1">
                    <a:lumMod val="65000"/>
                    <a:lumOff val="35000"/>
                  </a:schemeClr>
                </a:solidFill>
              </a:defRPr>
            </a:lvl3pPr>
            <a:lvl4pPr marL="1636075" indent="-364942">
              <a:lnSpc>
                <a:spcPct val="90000"/>
              </a:lnSpc>
              <a:defRPr sz="2399">
                <a:solidFill>
                  <a:schemeClr val="tx1">
                    <a:lumMod val="65000"/>
                    <a:lumOff val="35000"/>
                  </a:schemeClr>
                </a:solidFill>
              </a:defRPr>
            </a:lvl4pPr>
            <a:lvl5pPr marL="2020411" indent="-373756">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6" y="1487429"/>
            <a:ext cx="5281825" cy="2836161"/>
          </a:xfrm>
        </p:spPr>
        <p:txBody>
          <a:bodyPr/>
          <a:lstStyle>
            <a:lvl1pPr marL="463669" indent="-463669">
              <a:lnSpc>
                <a:spcPct val="90000"/>
              </a:lnSpc>
              <a:defRPr sz="3732">
                <a:solidFill>
                  <a:schemeClr val="tx1">
                    <a:lumMod val="65000"/>
                    <a:lumOff val="35000"/>
                  </a:schemeClr>
                </a:solidFill>
              </a:defRPr>
            </a:lvl1pPr>
            <a:lvl2pPr marL="897373" indent="-453095">
              <a:lnSpc>
                <a:spcPct val="90000"/>
              </a:lnSpc>
              <a:defRPr sz="3199">
                <a:solidFill>
                  <a:schemeClr val="tx1">
                    <a:lumMod val="65000"/>
                    <a:lumOff val="35000"/>
                  </a:schemeClr>
                </a:solidFill>
              </a:defRPr>
            </a:lvl2pPr>
            <a:lvl3pPr marL="1281709" indent="-403732">
              <a:lnSpc>
                <a:spcPct val="90000"/>
              </a:lnSpc>
              <a:defRPr sz="2666">
                <a:solidFill>
                  <a:schemeClr val="tx1">
                    <a:lumMod val="65000"/>
                    <a:lumOff val="35000"/>
                  </a:schemeClr>
                </a:solidFill>
              </a:defRPr>
            </a:lvl3pPr>
            <a:lvl4pPr marL="1636075" indent="-354366">
              <a:lnSpc>
                <a:spcPct val="90000"/>
              </a:lnSpc>
              <a:defRPr sz="2399">
                <a:solidFill>
                  <a:schemeClr val="tx1">
                    <a:lumMod val="65000"/>
                    <a:lumOff val="35000"/>
                  </a:schemeClr>
                </a:solidFill>
              </a:defRPr>
            </a:lvl4pPr>
            <a:lvl5pPr marL="2020411" indent="-364942">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1218693"/>
            <a:fld id="{1C24C1D7-E85D-3D41-874A-BD44A6CAB932}" type="slidenum">
              <a:rPr lang="en-US" smtClean="0">
                <a:solidFill>
                  <a:srgbClr val="292929">
                    <a:lumMod val="95000"/>
                    <a:lumOff val="5000"/>
                  </a:srgbClr>
                </a:solidFill>
              </a:rPr>
              <a:pPr defTabSz="1218693"/>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79" y="6073870"/>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70"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40" y="6233175"/>
            <a:ext cx="1847701" cy="495300"/>
          </a:xfrm>
          <a:prstGeom prst="rect">
            <a:avLst/>
          </a:prstGeom>
        </p:spPr>
      </p:pic>
    </p:spTree>
    <p:extLst>
      <p:ext uri="{BB962C8B-B14F-4D97-AF65-F5344CB8AC3E}">
        <p14:creationId xmlns:p14="http://schemas.microsoft.com/office/powerpoint/2010/main" val="1047499042"/>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799"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91424" tIns="45712" rIns="91424" bIns="45712"/>
          <a:lstStyle>
            <a:lvl1pPr algn="l">
              <a:defRPr b="0" i="0">
                <a:solidFill>
                  <a:srgbClr val="FFFFFF"/>
                </a:solidFill>
                <a:latin typeface="Segoe"/>
                <a:cs typeface="Segoe"/>
              </a:defRPr>
            </a:lvl1pPr>
          </a:lstStyle>
          <a:p>
            <a:pPr defTabSz="1218693"/>
            <a:fld id="{B6F15528-21DE-4FAA-801E-634DDDAF4B2B}" type="slidenum">
              <a:rPr lang="en-US" smtClean="0"/>
              <a:pPr defTabSz="1218693"/>
              <a:t>‹#›</a:t>
            </a:fld>
            <a:endParaRPr lang="en-US" dirty="0"/>
          </a:p>
        </p:txBody>
      </p:sp>
    </p:spTree>
    <p:extLst>
      <p:ext uri="{BB962C8B-B14F-4D97-AF65-F5344CB8AC3E}">
        <p14:creationId xmlns:p14="http://schemas.microsoft.com/office/powerpoint/2010/main" val="334951000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804346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9"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40" y="4612368"/>
            <a:ext cx="5454333" cy="1144929"/>
          </a:xfrm>
        </p:spPr>
        <p:txBody>
          <a:bodyPr/>
          <a:lstStyle>
            <a:lvl1pPr marL="0" indent="0">
              <a:buFont typeface="Arial" pitchFamily="34" charset="0"/>
              <a:buNone/>
              <a:defRPr sz="2399">
                <a:solidFill>
                  <a:schemeClr val="bg1">
                    <a:alpha val="98000"/>
                  </a:schemeClr>
                </a:solidFill>
                <a:latin typeface="+mj-lt"/>
              </a:defRPr>
            </a:lvl1pPr>
            <a:lvl2pPr marL="459941" indent="0">
              <a:buFont typeface="Arial" pitchFamily="34" charset="0"/>
              <a:buNone/>
              <a:defRPr/>
            </a:lvl2pPr>
            <a:lvl3pPr marL="854881" indent="0">
              <a:buFont typeface="Arial" pitchFamily="34" charset="0"/>
              <a:buNone/>
              <a:defRPr/>
            </a:lvl3pPr>
            <a:lvl4pPr marL="1257753" indent="0">
              <a:buFont typeface="Arial" pitchFamily="34" charset="0"/>
              <a:buNone/>
              <a:defRPr/>
            </a:lvl4pPr>
            <a:lvl5pPr marL="1603500"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098728459"/>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753" indent="-40287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500" indent="-3457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763" indent="-33624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318295788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534"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361" indent="-342593">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593" indent="-342593">
              <a:spcBef>
                <a:spcPts val="0"/>
              </a:spcBef>
              <a:spcAft>
                <a:spcPts val="400"/>
              </a:spcAft>
              <a:buFont typeface="Arial" pitchFamily="34" charset="0"/>
              <a:buChar char="•"/>
              <a:defRPr/>
            </a:lvl5pPr>
            <a:lvl6pPr marL="1032523" indent="-342593">
              <a:buFont typeface="Arial" pitchFamily="34" charset="0"/>
              <a:buChar char="•"/>
              <a:defRPr sz="2399">
                <a:gradFill>
                  <a:gsLst>
                    <a:gs pos="0">
                      <a:srgbClr val="595959"/>
                    </a:gs>
                    <a:gs pos="86000">
                      <a:srgbClr val="595959"/>
                    </a:gs>
                  </a:gsLst>
                  <a:lin ang="5400000" scaled="0"/>
                </a:gradFill>
              </a:defRPr>
            </a:lvl6pPr>
            <a:lvl7pPr marL="1254577" indent="-225221">
              <a:defRPr>
                <a:gradFill>
                  <a:gsLst>
                    <a:gs pos="0">
                      <a:srgbClr val="595959"/>
                    </a:gs>
                    <a:gs pos="86000">
                      <a:srgbClr val="595959"/>
                    </a:gs>
                  </a:gsLst>
                  <a:lin ang="5400000" scaled="0"/>
                </a:gradFill>
              </a:defRPr>
            </a:lvl7pPr>
            <a:lvl8pPr marL="1486138" indent="-231558">
              <a:defRPr>
                <a:gradFill>
                  <a:gsLst>
                    <a:gs pos="0">
                      <a:srgbClr val="595959"/>
                    </a:gs>
                    <a:gs pos="86000">
                      <a:srgbClr val="595959"/>
                    </a:gs>
                  </a:gsLst>
                  <a:lin ang="5400000" scaled="0"/>
                </a:gradFill>
              </a:defRPr>
            </a:lvl8pPr>
          </a:lstStyle>
          <a:p>
            <a:pPr marL="345756" lvl="0" indent="-345756" algn="l" defTabSz="913534" rtl="0" eaLnBrk="1" latinLnBrk="0" hangingPunct="1">
              <a:lnSpc>
                <a:spcPct val="90000"/>
              </a:lnSpc>
              <a:spcBef>
                <a:spcPct val="20000"/>
              </a:spcBef>
              <a:buSzPct val="90000"/>
              <a:buFont typeface="Arial" pitchFamily="34" charset="0"/>
              <a:buChar char="•"/>
            </a:pPr>
            <a:r>
              <a:rPr lang="en-US" smtClean="0"/>
              <a:t>Click to edit Master text styles</a:t>
            </a:r>
          </a:p>
          <a:p>
            <a:pPr marL="345756" lvl="1" indent="-345756" algn="l" defTabSz="913534" rtl="0" eaLnBrk="1" latinLnBrk="0" hangingPunct="1">
              <a:lnSpc>
                <a:spcPct val="90000"/>
              </a:lnSpc>
              <a:spcBef>
                <a:spcPct val="20000"/>
              </a:spcBef>
              <a:buSzPct val="90000"/>
              <a:buFont typeface="Arial" pitchFamily="34" charset="0"/>
              <a:buChar char="•"/>
            </a:pPr>
            <a:r>
              <a:rPr lang="en-US" smtClean="0"/>
              <a:t>Second level</a:t>
            </a:r>
          </a:p>
          <a:p>
            <a:pPr marL="345756" lvl="2" indent="-345756" algn="l" defTabSz="913534" rtl="0" eaLnBrk="1" latinLnBrk="0" hangingPunct="1">
              <a:lnSpc>
                <a:spcPct val="90000"/>
              </a:lnSpc>
              <a:spcBef>
                <a:spcPct val="20000"/>
              </a:spcBef>
              <a:buSzPct val="90000"/>
              <a:buFont typeface="Arial" pitchFamily="34" charset="0"/>
              <a:buChar char="•"/>
            </a:pPr>
            <a:r>
              <a:rPr lang="en-US" smtClean="0"/>
              <a:t>Third level</a:t>
            </a:r>
          </a:p>
          <a:p>
            <a:pPr marL="345756" lvl="3" indent="-345756" algn="l" defTabSz="913534" rtl="0" eaLnBrk="1" latinLnBrk="0" hangingPunct="1">
              <a:lnSpc>
                <a:spcPct val="90000"/>
              </a:lnSpc>
              <a:spcBef>
                <a:spcPct val="20000"/>
              </a:spcBef>
              <a:buSzPct val="90000"/>
              <a:buFont typeface="Arial" pitchFamily="34" charset="0"/>
              <a:buChar char="•"/>
            </a:pPr>
            <a:r>
              <a:rPr lang="en-US" smtClean="0"/>
              <a:t>Fourth level</a:t>
            </a:r>
          </a:p>
          <a:p>
            <a:pPr marL="345756" lvl="4" indent="-345756" algn="l" defTabSz="91353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84911051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007" indent="-341007">
              <a:lnSpc>
                <a:spcPct val="90000"/>
              </a:lnSpc>
              <a:buSzPct val="80000"/>
              <a:buFont typeface="Arial" pitchFamily="34" charset="0"/>
              <a:buChar char="•"/>
              <a:defRPr sz="3199"/>
            </a:lvl1pPr>
            <a:lvl2pPr marL="626495" indent="-285489">
              <a:lnSpc>
                <a:spcPct val="90000"/>
              </a:lnSpc>
              <a:buSzPct val="80000"/>
              <a:buFont typeface="Arial" pitchFamily="34" charset="0"/>
              <a:buChar char="•"/>
              <a:defRPr sz="2799"/>
            </a:lvl2pPr>
            <a:lvl3pPr marL="913570" indent="-287076">
              <a:lnSpc>
                <a:spcPct val="90000"/>
              </a:lnSpc>
              <a:buSzPct val="80000"/>
              <a:buFont typeface="Arial" pitchFamily="34" charset="0"/>
              <a:buChar char="•"/>
              <a:defRPr sz="2399"/>
            </a:lvl3pPr>
            <a:lvl4pPr marL="1711348" indent="-225221">
              <a:lnSpc>
                <a:spcPct val="90000"/>
              </a:lnSpc>
              <a:buSzPct val="80000"/>
              <a:buFont typeface="Arial" pitchFamily="34" charset="0"/>
              <a:buChar char="•"/>
              <a:defRPr sz="2000"/>
            </a:lvl4pPr>
            <a:lvl5pPr marL="1942921" indent="-231558">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6767" indent="-45676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7787" indent="-45676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088" indent="-342593">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8731" indent="-342593">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3946" indent="-342593">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007" lvl="0" indent="-341007" algn="l" defTabSz="913534" rtl="0" eaLnBrk="1" latinLnBrk="0" hangingPunct="1">
              <a:lnSpc>
                <a:spcPct val="90000"/>
              </a:lnSpc>
              <a:spcBef>
                <a:spcPct val="20000"/>
              </a:spcBef>
              <a:buSzPct val="80000"/>
              <a:buFont typeface="Arial" pitchFamily="34" charset="0"/>
              <a:buChar char="•"/>
            </a:pPr>
            <a:r>
              <a:rPr lang="en-US" smtClean="0"/>
              <a:t>Click to edit Master text styles</a:t>
            </a:r>
          </a:p>
          <a:p>
            <a:pPr marL="341007" lvl="1" indent="-341007" algn="l" defTabSz="913534" rtl="0" eaLnBrk="1" latinLnBrk="0" hangingPunct="1">
              <a:lnSpc>
                <a:spcPct val="90000"/>
              </a:lnSpc>
              <a:spcBef>
                <a:spcPct val="20000"/>
              </a:spcBef>
              <a:buSzPct val="80000"/>
              <a:buFont typeface="Arial" pitchFamily="34" charset="0"/>
              <a:buChar char="•"/>
            </a:pPr>
            <a:r>
              <a:rPr lang="en-US" smtClean="0"/>
              <a:t>Second level</a:t>
            </a:r>
          </a:p>
          <a:p>
            <a:pPr marL="341007" lvl="2" indent="-341007" algn="l" defTabSz="913534" rtl="0" eaLnBrk="1" latinLnBrk="0" hangingPunct="1">
              <a:lnSpc>
                <a:spcPct val="90000"/>
              </a:lnSpc>
              <a:spcBef>
                <a:spcPct val="20000"/>
              </a:spcBef>
              <a:buSzPct val="80000"/>
              <a:buFont typeface="Arial" pitchFamily="34" charset="0"/>
              <a:buChar char="•"/>
            </a:pPr>
            <a:r>
              <a:rPr lang="en-US" smtClean="0"/>
              <a:t>Third level</a:t>
            </a:r>
          </a:p>
          <a:p>
            <a:pPr marL="341007" lvl="3" indent="-341007" algn="l" defTabSz="913534" rtl="0" eaLnBrk="1" latinLnBrk="0" hangingPunct="1">
              <a:lnSpc>
                <a:spcPct val="90000"/>
              </a:lnSpc>
              <a:spcBef>
                <a:spcPct val="20000"/>
              </a:spcBef>
              <a:buSzPct val="80000"/>
              <a:buFont typeface="Arial" pitchFamily="34" charset="0"/>
              <a:buChar char="•"/>
            </a:pPr>
            <a:r>
              <a:rPr lang="en-US" smtClean="0"/>
              <a:t>Fourth level</a:t>
            </a:r>
          </a:p>
          <a:p>
            <a:pPr marL="341007" lvl="4" indent="-341007" algn="l" defTabSz="91353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6830179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26"/>
            <a:ext cx="5486400" cy="443199"/>
          </a:xfrm>
        </p:spPr>
        <p:txBody>
          <a:bodyPr anchor="b"/>
          <a:lstStyle>
            <a:lvl1pPr marL="0" indent="0">
              <a:lnSpc>
                <a:spcPct val="90000"/>
              </a:lnSpc>
              <a:spcBef>
                <a:spcPts val="0"/>
              </a:spcBef>
              <a:buNone/>
              <a:defRPr sz="3199" b="0">
                <a:latin typeface="Segoe UI Light" pitchFamily="34" charset="0"/>
              </a:defRPr>
            </a:lvl1pPr>
            <a:lvl2pPr marL="456751" indent="0">
              <a:buNone/>
              <a:defRPr sz="2000" b="1"/>
            </a:lvl2pPr>
            <a:lvl3pPr marL="913534" indent="0">
              <a:buNone/>
              <a:defRPr sz="1866" b="1"/>
            </a:lvl3pPr>
            <a:lvl4pPr marL="1370296" indent="0">
              <a:buNone/>
              <a:defRPr sz="1600" b="1"/>
            </a:lvl4pPr>
            <a:lvl5pPr marL="1827070" indent="0">
              <a:buNone/>
              <a:defRPr sz="1600" b="1"/>
            </a:lvl5pPr>
            <a:lvl6pPr marL="2283821" indent="0">
              <a:buNone/>
              <a:defRPr sz="1600" b="1"/>
            </a:lvl6pPr>
            <a:lvl7pPr marL="2740599" indent="0">
              <a:buNone/>
              <a:defRPr sz="1600" b="1"/>
            </a:lvl7pPr>
            <a:lvl8pPr marL="3197366" indent="0">
              <a:buNone/>
              <a:defRPr sz="1600" b="1"/>
            </a:lvl8pPr>
            <a:lvl9pPr marL="365413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873" indent="-402873">
              <a:buSzPct val="80000"/>
              <a:buFont typeface="Arial" pitchFamily="34" charset="0"/>
              <a:buChar char="•"/>
              <a:defRPr sz="2799"/>
            </a:lvl1pPr>
            <a:lvl2pPr marL="743845" indent="-321971">
              <a:buSzPct val="80000"/>
              <a:buFont typeface="Arial" pitchFamily="34" charset="0"/>
              <a:buChar char="•"/>
              <a:defRPr sz="2799"/>
            </a:lvl2pPr>
            <a:lvl3pPr marL="1026182" indent="-282315" defTabSz="1029341">
              <a:buSzPct val="80000"/>
              <a:buFont typeface="Arial" pitchFamily="34" charset="0"/>
              <a:buChar char="•"/>
              <a:defRPr sz="2399"/>
            </a:lvl3pPr>
            <a:lvl4pPr marL="1316420" indent="-287076">
              <a:buSzPct val="80000"/>
              <a:buFont typeface="Arial" pitchFamily="34" charset="0"/>
              <a:buChar char="•"/>
              <a:defRPr sz="2000"/>
            </a:lvl4pPr>
            <a:lvl5pPr marL="1540067" indent="-223635">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26"/>
            <a:ext cx="5486400" cy="443199"/>
          </a:xfrm>
        </p:spPr>
        <p:txBody>
          <a:bodyPr anchor="b"/>
          <a:lstStyle>
            <a:lvl1pPr marL="0" indent="0">
              <a:lnSpc>
                <a:spcPct val="90000"/>
              </a:lnSpc>
              <a:spcBef>
                <a:spcPts val="0"/>
              </a:spcBef>
              <a:buNone/>
              <a:defRPr sz="3199" b="0">
                <a:latin typeface="Segoe UI Light" pitchFamily="34" charset="0"/>
              </a:defRPr>
            </a:lvl1pPr>
            <a:lvl2pPr marL="456751" indent="0">
              <a:buNone/>
              <a:defRPr sz="2000" b="1"/>
            </a:lvl2pPr>
            <a:lvl3pPr marL="913534" indent="0">
              <a:buNone/>
              <a:defRPr sz="1866" b="1"/>
            </a:lvl3pPr>
            <a:lvl4pPr marL="1370296" indent="0">
              <a:buNone/>
              <a:defRPr sz="1600" b="1"/>
            </a:lvl4pPr>
            <a:lvl5pPr marL="1827070" indent="0">
              <a:buNone/>
              <a:defRPr sz="1600" b="1"/>
            </a:lvl5pPr>
            <a:lvl6pPr marL="2283821" indent="0">
              <a:buNone/>
              <a:defRPr sz="1600" b="1"/>
            </a:lvl6pPr>
            <a:lvl7pPr marL="2740599" indent="0">
              <a:buNone/>
              <a:defRPr sz="1600" b="1"/>
            </a:lvl7pPr>
            <a:lvl8pPr marL="3197366" indent="0">
              <a:buNone/>
              <a:defRPr sz="1600" b="1"/>
            </a:lvl8pPr>
            <a:lvl9pPr marL="365413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058" indent="-296058">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6767" indent="-45676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478" indent="-342593">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1938" indent="-34259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450" indent="-34259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1938" indent="-342593">
              <a:defRPr sz="1600"/>
            </a:lvl6pPr>
            <a:lvl7pPr marL="1601922" indent="-285489">
              <a:defRPr sz="1600"/>
            </a:lvl7pPr>
            <a:lvl8pPr>
              <a:defRPr sz="1600"/>
            </a:lvl8pPr>
            <a:lvl9pPr>
              <a:defRPr sz="1600"/>
            </a:lvl9pPr>
          </a:lstStyle>
          <a:p>
            <a:pPr marL="402873" lvl="0" indent="-402873" algn="l" defTabSz="913534" rtl="0" eaLnBrk="1" latinLnBrk="0" hangingPunct="1">
              <a:lnSpc>
                <a:spcPct val="90000"/>
              </a:lnSpc>
              <a:spcBef>
                <a:spcPct val="20000"/>
              </a:spcBef>
              <a:buSzPct val="80000"/>
            </a:pPr>
            <a:r>
              <a:rPr lang="en-US" smtClean="0"/>
              <a:t>Click to edit Master text styles</a:t>
            </a:r>
          </a:p>
          <a:p>
            <a:pPr marL="402873" lvl="1" indent="-402873" algn="l" defTabSz="913534" rtl="0" eaLnBrk="1" latinLnBrk="0" hangingPunct="1">
              <a:lnSpc>
                <a:spcPct val="90000"/>
              </a:lnSpc>
              <a:spcBef>
                <a:spcPct val="20000"/>
              </a:spcBef>
              <a:buSzPct val="80000"/>
            </a:pPr>
            <a:r>
              <a:rPr lang="en-US" smtClean="0"/>
              <a:t>Second level</a:t>
            </a:r>
          </a:p>
          <a:p>
            <a:pPr marL="402873" lvl="2" indent="-402873" algn="l" defTabSz="913534" rtl="0" eaLnBrk="1" latinLnBrk="0" hangingPunct="1">
              <a:lnSpc>
                <a:spcPct val="90000"/>
              </a:lnSpc>
              <a:spcBef>
                <a:spcPct val="20000"/>
              </a:spcBef>
              <a:buSzPct val="80000"/>
            </a:pPr>
            <a:r>
              <a:rPr lang="en-US" smtClean="0"/>
              <a:t>Third level</a:t>
            </a:r>
          </a:p>
          <a:p>
            <a:pPr marL="402873" lvl="3" indent="-402873" algn="l" defTabSz="913534" rtl="0" eaLnBrk="1" latinLnBrk="0" hangingPunct="1">
              <a:lnSpc>
                <a:spcPct val="90000"/>
              </a:lnSpc>
              <a:spcBef>
                <a:spcPct val="20000"/>
              </a:spcBef>
              <a:buSzPct val="80000"/>
            </a:pPr>
            <a:r>
              <a:rPr lang="en-US" smtClean="0"/>
              <a:t>Fourth level</a:t>
            </a:r>
          </a:p>
          <a:p>
            <a:pPr marL="402873" lvl="4" indent="-402873" algn="l" defTabSz="91353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305529882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3199" dirty="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3199" dirty="0"/>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261354112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47952520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16" tIns="45659" rIns="91316" bIns="45659" numCol="1" spcCol="0" rtlCol="0" anchor="ctr" anchorCtr="0" compatLnSpc="1">
            <a:prstTxWarp prst="textNoShape">
              <a:avLst/>
            </a:prstTxWarp>
          </a:bodyPr>
          <a:lstStyle/>
          <a:p>
            <a:pPr algn="ctr" defTabSz="912960"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534"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936"/>
            <a:ext cx="6945312" cy="1195359"/>
          </a:xfrm>
        </p:spPr>
        <p:txBody>
          <a:bodyPr lIns="137064" tIns="137064" anchor="ctr" anchorCtr="0"/>
          <a:lstStyle>
            <a:lvl1pPr marL="574152" indent="-570977">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756" indent="-342593">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534" rtl="0" eaLnBrk="1" latinLnBrk="0" hangingPunct="1">
              <a:lnSpc>
                <a:spcPct val="90000"/>
              </a:lnSpc>
              <a:spcBef>
                <a:spcPts val="0"/>
              </a:spcBef>
              <a:spcAft>
                <a:spcPts val="900"/>
              </a:spcAft>
              <a:buSzPct val="80000"/>
            </a:pPr>
            <a:r>
              <a:rPr lang="en-US" smtClean="0"/>
              <a:t>Click to edit Master text styles</a:t>
            </a:r>
          </a:p>
          <a:p>
            <a:pPr marL="3175" lvl="1" indent="0" algn="l" defTabSz="91353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20" tIns="41109" rIns="82220" bIns="41109" numCol="1" anchor="t" anchorCtr="0" compatLnSpc="1">
            <a:prstTxWarp prst="textNoShape">
              <a:avLst/>
            </a:prstTxWarp>
          </a:bodyPr>
          <a:lstStyle/>
          <a:p>
            <a:pPr defTabSz="1217882"/>
            <a:endParaRPr lang="en-US" sz="1600" dirty="0">
              <a:solidFill>
                <a:srgbClr val="292929"/>
              </a:solidFill>
            </a:endParaRPr>
          </a:p>
        </p:txBody>
      </p:sp>
    </p:spTree>
    <p:extLst>
      <p:ext uri="{BB962C8B-B14F-4D97-AF65-F5344CB8AC3E}">
        <p14:creationId xmlns:p14="http://schemas.microsoft.com/office/powerpoint/2010/main" val="244495855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534"/>
              <a:endParaRPr lang="en-US" sz="186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534"/>
              <a:endParaRPr lang="en-US" sz="1866" dirty="0">
                <a:solidFill>
                  <a:srgbClr val="292929"/>
                </a:solidFill>
              </a:endParaRPr>
            </a:p>
          </p:txBody>
        </p:sp>
      </p:grpSp>
    </p:spTree>
    <p:extLst>
      <p:ext uri="{BB962C8B-B14F-4D97-AF65-F5344CB8AC3E}">
        <p14:creationId xmlns:p14="http://schemas.microsoft.com/office/powerpoint/2010/main" val="223159629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2" tIns="45677" rIns="91352" bIns="45677" numCol="1" anchor="t" anchorCtr="0" compatLnSpc="1">
            <a:prstTxWarp prst="textNoShape">
              <a:avLst/>
            </a:prstTxWarp>
          </a:bodyPr>
          <a:lstStyle/>
          <a:p>
            <a:pPr defTabSz="913534"/>
            <a:endParaRPr lang="en-US" sz="1866" dirty="0">
              <a:solidFill>
                <a:srgbClr val="292929"/>
              </a:solidFill>
            </a:endParaRPr>
          </a:p>
        </p:txBody>
      </p:sp>
    </p:spTree>
    <p:extLst>
      <p:ext uri="{BB962C8B-B14F-4D97-AF65-F5344CB8AC3E}">
        <p14:creationId xmlns:p14="http://schemas.microsoft.com/office/powerpoint/2010/main" val="264418834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grpSp>
    </p:spTree>
    <p:extLst>
      <p:ext uri="{BB962C8B-B14F-4D97-AF65-F5344CB8AC3E}">
        <p14:creationId xmlns:p14="http://schemas.microsoft.com/office/powerpoint/2010/main" val="197258662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20" tIns="41109" rIns="82220" bIns="41109" numCol="1" anchor="t" anchorCtr="0" compatLnSpc="1">
            <a:prstTxWarp prst="textNoShape">
              <a:avLst/>
            </a:prstTxWarp>
          </a:bodyPr>
          <a:lstStyle/>
          <a:p>
            <a:pPr defTabSz="913534"/>
            <a:endParaRPr lang="en-US" sz="1600" dirty="0">
              <a:solidFill>
                <a:srgbClr val="292929"/>
              </a:solidFill>
            </a:endParaRPr>
          </a:p>
        </p:txBody>
      </p:sp>
    </p:spTree>
    <p:extLst>
      <p:ext uri="{BB962C8B-B14F-4D97-AF65-F5344CB8AC3E}">
        <p14:creationId xmlns:p14="http://schemas.microsoft.com/office/powerpoint/2010/main" val="233251153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84"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4"/>
              <a:endParaRPr lang="en-US" sz="186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4"/>
              <a:endParaRPr lang="en-US" sz="1866" dirty="0">
                <a:solidFill>
                  <a:srgbClr val="292929"/>
                </a:solidFill>
              </a:endParaRPr>
            </a:p>
          </p:txBody>
        </p:sp>
      </p:grpSp>
    </p:spTree>
    <p:extLst>
      <p:ext uri="{BB962C8B-B14F-4D97-AF65-F5344CB8AC3E}">
        <p14:creationId xmlns:p14="http://schemas.microsoft.com/office/powerpoint/2010/main" val="58952469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74"/>
            <a:ext cx="2506560" cy="291353"/>
          </a:xfrm>
          <a:prstGeom prst="rect">
            <a:avLst/>
          </a:prstGeom>
        </p:spPr>
      </p:pic>
    </p:spTree>
    <p:extLst>
      <p:ext uri="{BB962C8B-B14F-4D97-AF65-F5344CB8AC3E}">
        <p14:creationId xmlns:p14="http://schemas.microsoft.com/office/powerpoint/2010/main" val="181060556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00199"/>
          </a:xfrm>
          <a:prstGeom prst="rect">
            <a:avLst/>
          </a:prstGeom>
          <a:noFill/>
          <a:ln w="12700">
            <a:noFill/>
            <a:miter lim="800000"/>
            <a:headEnd type="none" w="sm" len="sm"/>
            <a:tailEnd type="none" w="sm" len="sm"/>
          </a:ln>
          <a:effectLst/>
        </p:spPr>
        <p:txBody>
          <a:bodyPr vert="horz" wrap="square" lIns="91338" tIns="45669" rIns="91338" bIns="45669" numCol="1" anchor="t" anchorCtr="0" compatLnSpc="1">
            <a:prstTxWarp prst="textNoShape">
              <a:avLst/>
            </a:prstTxWarp>
            <a:spAutoFit/>
          </a:bodyPr>
          <a:lstStyle/>
          <a:p>
            <a:pPr algn="ctr" defTabSz="913270"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2011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270"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91189563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3" Type="http://schemas.openxmlformats.org/officeDocument/2006/relationships/slideLayout" Target="../slideLayouts/slideLayout175.xml"/><Relationship Id="rId21" Type="http://schemas.openxmlformats.org/officeDocument/2006/relationships/slideLayout" Target="../slideLayouts/slideLayout193.xml"/><Relationship Id="rId34" Type="http://schemas.openxmlformats.org/officeDocument/2006/relationships/slideLayout" Target="../slideLayouts/slideLayout206.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slideLayout" Target="../slideLayouts/slideLayout205.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29" Type="http://schemas.openxmlformats.org/officeDocument/2006/relationships/slideLayout" Target="../slideLayouts/slideLayout201.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36" Type="http://schemas.openxmlformats.org/officeDocument/2006/relationships/theme" Target="../theme/theme10.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31" Type="http://schemas.openxmlformats.org/officeDocument/2006/relationships/slideLayout" Target="../slideLayouts/slideLayout203.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slideLayout" Target="../slideLayouts/slideLayout20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34" Type="http://schemas.openxmlformats.org/officeDocument/2006/relationships/slideLayout" Target="../slideLayouts/slideLayout241.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slideLayout" Target="../slideLayouts/slideLayout240.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slideLayout" Target="../slideLayouts/slideLayout236.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36" Type="http://schemas.openxmlformats.org/officeDocument/2006/relationships/theme" Target="../theme/theme11.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35" Type="http://schemas.openxmlformats.org/officeDocument/2006/relationships/slideLayout" Target="../slideLayouts/slideLayout24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theme" Target="../theme/theme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theme" Target="../theme/theme6.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theme" Target="../theme/theme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theme" Target="../theme/theme8.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3" Type="http://schemas.openxmlformats.org/officeDocument/2006/relationships/slideLayout" Target="../slideLayouts/slideLayout155.xml"/><Relationship Id="rId21" Type="http://schemas.openxmlformats.org/officeDocument/2006/relationships/theme" Target="../theme/theme9.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6" r:id="rId20"/>
    <p:sldLayoutId id="2147483707" r:id="rId21"/>
    <p:sldLayoutId id="2147483710" r:id="rId22"/>
    <p:sldLayoutId id="2147483816" r:id="rId23"/>
    <p:sldLayoutId id="2147483868" r:id="rId24"/>
  </p:sldLayoutIdLst>
  <p:transition>
    <p:fade/>
  </p:transition>
  <p:timing>
    <p:tnLst>
      <p:par>
        <p:cTn id="1" dur="indefinite" restart="never" nodeType="tmRoot"/>
      </p:par>
    </p:tnLst>
  </p:timing>
  <p:txStyles>
    <p:titleStyle>
      <a:lvl1pPr algn="l" defTabSz="914029"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9" rtl="0" eaLnBrk="1" latinLnBrk="0" hangingPunct="1">
        <a:defRPr sz="1866" kern="1200">
          <a:solidFill>
            <a:schemeClr val="tx1"/>
          </a:solidFill>
          <a:latin typeface="+mn-lt"/>
          <a:ea typeface="+mn-ea"/>
          <a:cs typeface="+mn-cs"/>
        </a:defRPr>
      </a:lvl1pPr>
      <a:lvl2pPr marL="457011" algn="l" defTabSz="914029" rtl="0" eaLnBrk="1" latinLnBrk="0" hangingPunct="1">
        <a:defRPr sz="1866" kern="1200">
          <a:solidFill>
            <a:schemeClr val="tx1"/>
          </a:solidFill>
          <a:latin typeface="+mn-lt"/>
          <a:ea typeface="+mn-ea"/>
          <a:cs typeface="+mn-cs"/>
        </a:defRPr>
      </a:lvl2pPr>
      <a:lvl3pPr marL="914029" algn="l" defTabSz="914029" rtl="0" eaLnBrk="1" latinLnBrk="0" hangingPunct="1">
        <a:defRPr sz="1866" kern="1200">
          <a:solidFill>
            <a:schemeClr val="tx1"/>
          </a:solidFill>
          <a:latin typeface="+mn-lt"/>
          <a:ea typeface="+mn-ea"/>
          <a:cs typeface="+mn-cs"/>
        </a:defRPr>
      </a:lvl3pPr>
      <a:lvl4pPr marL="1371041" algn="l" defTabSz="914029" rtl="0" eaLnBrk="1" latinLnBrk="0" hangingPunct="1">
        <a:defRPr sz="1866" kern="1200">
          <a:solidFill>
            <a:schemeClr val="tx1"/>
          </a:solidFill>
          <a:latin typeface="+mn-lt"/>
          <a:ea typeface="+mn-ea"/>
          <a:cs typeface="+mn-cs"/>
        </a:defRPr>
      </a:lvl4pPr>
      <a:lvl5pPr marL="1828058" algn="l" defTabSz="914029" rtl="0" eaLnBrk="1" latinLnBrk="0" hangingPunct="1">
        <a:defRPr sz="1866" kern="1200">
          <a:solidFill>
            <a:schemeClr val="tx1"/>
          </a:solidFill>
          <a:latin typeface="+mn-lt"/>
          <a:ea typeface="+mn-ea"/>
          <a:cs typeface="+mn-cs"/>
        </a:defRPr>
      </a:lvl5pPr>
      <a:lvl6pPr marL="2285066" algn="l" defTabSz="914029" rtl="0" eaLnBrk="1" latinLnBrk="0" hangingPunct="1">
        <a:defRPr sz="1866" kern="1200">
          <a:solidFill>
            <a:schemeClr val="tx1"/>
          </a:solidFill>
          <a:latin typeface="+mn-lt"/>
          <a:ea typeface="+mn-ea"/>
          <a:cs typeface="+mn-cs"/>
        </a:defRPr>
      </a:lvl6pPr>
      <a:lvl7pPr marL="2742085" algn="l" defTabSz="914029" rtl="0" eaLnBrk="1" latinLnBrk="0" hangingPunct="1">
        <a:defRPr sz="1866" kern="1200">
          <a:solidFill>
            <a:schemeClr val="tx1"/>
          </a:solidFill>
          <a:latin typeface="+mn-lt"/>
          <a:ea typeface="+mn-ea"/>
          <a:cs typeface="+mn-cs"/>
        </a:defRPr>
      </a:lvl7pPr>
      <a:lvl8pPr marL="3199099" algn="l" defTabSz="914029" rtl="0" eaLnBrk="1" latinLnBrk="0" hangingPunct="1">
        <a:defRPr sz="1866" kern="1200">
          <a:solidFill>
            <a:schemeClr val="tx1"/>
          </a:solidFill>
          <a:latin typeface="+mn-lt"/>
          <a:ea typeface="+mn-ea"/>
          <a:cs typeface="+mn-cs"/>
        </a:defRPr>
      </a:lvl8pPr>
      <a:lvl9pPr marL="3656114" algn="l" defTabSz="914029" rtl="0" eaLnBrk="1" latinLnBrk="0" hangingPunct="1">
        <a:defRPr sz="1866"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3"/>
            <a:ext cx="11652805"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102939"/>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7057771"/>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889" r:id="rId20"/>
    <p:sldLayoutId id="2147483890" r:id="rId21"/>
    <p:sldLayoutId id="2147483891" r:id="rId22"/>
    <p:sldLayoutId id="2147483892" r:id="rId23"/>
    <p:sldLayoutId id="2147483893" r:id="rId24"/>
    <p:sldLayoutId id="2147483894" r:id="rId25"/>
    <p:sldLayoutId id="2147483895" r:id="rId26"/>
    <p:sldLayoutId id="2147483896" r:id="rId27"/>
    <p:sldLayoutId id="2147483897" r:id="rId28"/>
    <p:sldLayoutId id="2147483898" r:id="rId29"/>
    <p:sldLayoutId id="2147483899" r:id="rId30"/>
    <p:sldLayoutId id="2147483900" r:id="rId31"/>
    <p:sldLayoutId id="2147483901" r:id="rId32"/>
    <p:sldLayoutId id="2147483902" r:id="rId33"/>
    <p:sldLayoutId id="2147483903" r:id="rId34"/>
    <p:sldLayoutId id="2147483904" r:id="rId35"/>
  </p:sldLayoutIdLst>
  <p:transition>
    <p:fade/>
  </p:transition>
  <p:timing>
    <p:tnLst>
      <p:par>
        <p:cTn id="1" dur="indefinite" restart="never" nodeType="tmRoot"/>
      </p:par>
    </p:tnLst>
  </p:timing>
  <p:txStyles>
    <p:titleStyle>
      <a:lvl1pPr algn="l" defTabSz="913835"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9" marR="0" indent="-335949" algn="l" defTabSz="913835"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358" marR="0" indent="-236409" algn="l" defTabSz="913835"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83"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847"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815"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045"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64"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82"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99"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35" rtl="0" eaLnBrk="1" latinLnBrk="0" hangingPunct="1">
        <a:defRPr sz="1764" kern="1200">
          <a:solidFill>
            <a:schemeClr val="tx1"/>
          </a:solidFill>
          <a:latin typeface="+mn-lt"/>
          <a:ea typeface="+mn-ea"/>
          <a:cs typeface="+mn-cs"/>
        </a:defRPr>
      </a:lvl1pPr>
      <a:lvl2pPr marL="456916" algn="l" defTabSz="913835" rtl="0" eaLnBrk="1" latinLnBrk="0" hangingPunct="1">
        <a:defRPr sz="1764" kern="1200">
          <a:solidFill>
            <a:schemeClr val="tx1"/>
          </a:solidFill>
          <a:latin typeface="+mn-lt"/>
          <a:ea typeface="+mn-ea"/>
          <a:cs typeface="+mn-cs"/>
        </a:defRPr>
      </a:lvl2pPr>
      <a:lvl3pPr marL="913835" algn="l" defTabSz="913835" rtl="0" eaLnBrk="1" latinLnBrk="0" hangingPunct="1">
        <a:defRPr sz="1764" kern="1200">
          <a:solidFill>
            <a:schemeClr val="tx1"/>
          </a:solidFill>
          <a:latin typeface="+mn-lt"/>
          <a:ea typeface="+mn-ea"/>
          <a:cs typeface="+mn-cs"/>
        </a:defRPr>
      </a:lvl3pPr>
      <a:lvl4pPr marL="1370752" algn="l" defTabSz="913835" rtl="0" eaLnBrk="1" latinLnBrk="0" hangingPunct="1">
        <a:defRPr sz="1764" kern="1200">
          <a:solidFill>
            <a:schemeClr val="tx1"/>
          </a:solidFill>
          <a:latin typeface="+mn-lt"/>
          <a:ea typeface="+mn-ea"/>
          <a:cs typeface="+mn-cs"/>
        </a:defRPr>
      </a:lvl4pPr>
      <a:lvl5pPr marL="1827670" algn="l" defTabSz="913835" rtl="0" eaLnBrk="1" latinLnBrk="0" hangingPunct="1">
        <a:defRPr sz="1764" kern="1200">
          <a:solidFill>
            <a:schemeClr val="tx1"/>
          </a:solidFill>
          <a:latin typeface="+mn-lt"/>
          <a:ea typeface="+mn-ea"/>
          <a:cs typeface="+mn-cs"/>
        </a:defRPr>
      </a:lvl5pPr>
      <a:lvl6pPr marL="2284589" algn="l" defTabSz="913835" rtl="0" eaLnBrk="1" latinLnBrk="0" hangingPunct="1">
        <a:defRPr sz="1764" kern="1200">
          <a:solidFill>
            <a:schemeClr val="tx1"/>
          </a:solidFill>
          <a:latin typeface="+mn-lt"/>
          <a:ea typeface="+mn-ea"/>
          <a:cs typeface="+mn-cs"/>
        </a:defRPr>
      </a:lvl6pPr>
      <a:lvl7pPr marL="2741505" algn="l" defTabSz="913835" rtl="0" eaLnBrk="1" latinLnBrk="0" hangingPunct="1">
        <a:defRPr sz="1764" kern="1200">
          <a:solidFill>
            <a:schemeClr val="tx1"/>
          </a:solidFill>
          <a:latin typeface="+mn-lt"/>
          <a:ea typeface="+mn-ea"/>
          <a:cs typeface="+mn-cs"/>
        </a:defRPr>
      </a:lvl7pPr>
      <a:lvl8pPr marL="3198423" algn="l" defTabSz="913835" rtl="0" eaLnBrk="1" latinLnBrk="0" hangingPunct="1">
        <a:defRPr sz="1764" kern="1200">
          <a:solidFill>
            <a:schemeClr val="tx1"/>
          </a:solidFill>
          <a:latin typeface="+mn-lt"/>
          <a:ea typeface="+mn-ea"/>
          <a:cs typeface="+mn-cs"/>
        </a:defRPr>
      </a:lvl8pPr>
      <a:lvl9pPr marL="3655341" algn="l" defTabSz="913835" rtl="0" eaLnBrk="1" latinLnBrk="0" hangingPunct="1">
        <a:defRPr sz="1764"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3659687"/>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 id="2147483934" r:id="rId29"/>
    <p:sldLayoutId id="2147483935" r:id="rId30"/>
    <p:sldLayoutId id="2147483936" r:id="rId31"/>
    <p:sldLayoutId id="2147483937" r:id="rId32"/>
    <p:sldLayoutId id="2147483938" r:id="rId33"/>
    <p:sldLayoutId id="2147483939" r:id="rId34"/>
    <p:sldLayoutId id="2147483940"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endParaRPr lang="en-US" sz="2266"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endParaRPr lang="en-US" sz="2266"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20" y="228604"/>
            <a:ext cx="11149015"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09" r:id="rId1"/>
  </p:sldLayoutIdLst>
  <p:transition>
    <p:fade/>
  </p:transition>
  <p:timing>
    <p:tnLst>
      <p:par>
        <p:cTn id="1" dur="indefinite" restart="never" nodeType="tmRoot"/>
      </p:par>
    </p:tnLst>
  </p:timing>
  <p:txStyles>
    <p:titleStyle>
      <a:lvl1pPr algn="l" defTabSz="913990" rtl="0" eaLnBrk="1" latinLnBrk="0" hangingPunct="1">
        <a:lnSpc>
          <a:spcPct val="90000"/>
        </a:lnSpc>
        <a:spcBef>
          <a:spcPct val="0"/>
        </a:spcBef>
        <a:buNone/>
        <a:defRPr lang="en-US" sz="4799"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3990" rtl="0" eaLnBrk="1" latinLnBrk="0" hangingPunct="1">
        <a:lnSpc>
          <a:spcPct val="90000"/>
        </a:lnSpc>
        <a:spcBef>
          <a:spcPct val="20000"/>
        </a:spcBef>
        <a:buFont typeface="Arial" pitchFamily="34" charset="0"/>
        <a:buNone/>
        <a:defRPr sz="2399"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797" indent="-7937" algn="l" defTabSz="913990"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658" indent="-7937" algn="l" defTabSz="913990" rtl="0" eaLnBrk="1" latinLnBrk="0" hangingPunct="1">
        <a:lnSpc>
          <a:spcPct val="90000"/>
        </a:lnSpc>
        <a:spcBef>
          <a:spcPct val="20000"/>
        </a:spcBef>
        <a:buFont typeface="Arial" pitchFamily="34" charset="0"/>
        <a:buNone/>
        <a:defRPr sz="1866"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564" indent="7937" algn="l" defTabSz="913990" rtl="0" eaLnBrk="1" latinLnBrk="0" hangingPunct="1">
        <a:lnSpc>
          <a:spcPct val="90000"/>
        </a:lnSpc>
        <a:spcBef>
          <a:spcPct val="20000"/>
        </a:spcBef>
        <a:buFont typeface="Arial" pitchFamily="34" charset="0"/>
        <a:buNone/>
        <a:defRPr sz="1866"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462" indent="0" algn="l" defTabSz="913990" rtl="0" eaLnBrk="1" latinLnBrk="0" hangingPunct="1">
        <a:lnSpc>
          <a:spcPct val="90000"/>
        </a:lnSpc>
        <a:spcBef>
          <a:spcPct val="20000"/>
        </a:spcBef>
        <a:buFont typeface="Arial" pitchFamily="34" charset="0"/>
        <a:buNone/>
        <a:defRPr sz="1866"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3478" indent="-228499"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67" indent="-228499"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64" indent="-228499"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58" indent="-228499"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90" rtl="0" eaLnBrk="1" latinLnBrk="0" hangingPunct="1">
        <a:defRPr sz="1866" kern="1200">
          <a:solidFill>
            <a:schemeClr val="tx1"/>
          </a:solidFill>
          <a:latin typeface="+mn-lt"/>
          <a:ea typeface="+mn-ea"/>
          <a:cs typeface="+mn-cs"/>
        </a:defRPr>
      </a:lvl1pPr>
      <a:lvl2pPr marL="456991" algn="l" defTabSz="913990" rtl="0" eaLnBrk="1" latinLnBrk="0" hangingPunct="1">
        <a:defRPr sz="1866" kern="1200">
          <a:solidFill>
            <a:schemeClr val="tx1"/>
          </a:solidFill>
          <a:latin typeface="+mn-lt"/>
          <a:ea typeface="+mn-ea"/>
          <a:cs typeface="+mn-cs"/>
        </a:defRPr>
      </a:lvl2pPr>
      <a:lvl3pPr marL="913990" algn="l" defTabSz="913990" rtl="0" eaLnBrk="1" latinLnBrk="0" hangingPunct="1">
        <a:defRPr sz="1866" kern="1200">
          <a:solidFill>
            <a:schemeClr val="tx1"/>
          </a:solidFill>
          <a:latin typeface="+mn-lt"/>
          <a:ea typeface="+mn-ea"/>
          <a:cs typeface="+mn-cs"/>
        </a:defRPr>
      </a:lvl3pPr>
      <a:lvl4pPr marL="1370984" algn="l" defTabSz="913990" rtl="0" eaLnBrk="1" latinLnBrk="0" hangingPunct="1">
        <a:defRPr sz="1866" kern="1200">
          <a:solidFill>
            <a:schemeClr val="tx1"/>
          </a:solidFill>
          <a:latin typeface="+mn-lt"/>
          <a:ea typeface="+mn-ea"/>
          <a:cs typeface="+mn-cs"/>
        </a:defRPr>
      </a:lvl4pPr>
      <a:lvl5pPr marL="1827982" algn="l" defTabSz="913990" rtl="0" eaLnBrk="1" latinLnBrk="0" hangingPunct="1">
        <a:defRPr sz="1866" kern="1200">
          <a:solidFill>
            <a:schemeClr val="tx1"/>
          </a:solidFill>
          <a:latin typeface="+mn-lt"/>
          <a:ea typeface="+mn-ea"/>
          <a:cs typeface="+mn-cs"/>
        </a:defRPr>
      </a:lvl5pPr>
      <a:lvl6pPr marL="2284970" algn="l" defTabSz="913990" rtl="0" eaLnBrk="1" latinLnBrk="0" hangingPunct="1">
        <a:defRPr sz="1866" kern="1200">
          <a:solidFill>
            <a:schemeClr val="tx1"/>
          </a:solidFill>
          <a:latin typeface="+mn-lt"/>
          <a:ea typeface="+mn-ea"/>
          <a:cs typeface="+mn-cs"/>
        </a:defRPr>
      </a:lvl6pPr>
      <a:lvl7pPr marL="2741970" algn="l" defTabSz="913990" rtl="0" eaLnBrk="1" latinLnBrk="0" hangingPunct="1">
        <a:defRPr sz="1866" kern="1200">
          <a:solidFill>
            <a:schemeClr val="tx1"/>
          </a:solidFill>
          <a:latin typeface="+mn-lt"/>
          <a:ea typeface="+mn-ea"/>
          <a:cs typeface="+mn-cs"/>
        </a:defRPr>
      </a:lvl7pPr>
      <a:lvl8pPr marL="3198965" algn="l" defTabSz="913990" rtl="0" eaLnBrk="1" latinLnBrk="0" hangingPunct="1">
        <a:defRPr sz="1866" kern="1200">
          <a:solidFill>
            <a:schemeClr val="tx1"/>
          </a:solidFill>
          <a:latin typeface="+mn-lt"/>
          <a:ea typeface="+mn-ea"/>
          <a:cs typeface="+mn-cs"/>
        </a:defRPr>
      </a:lvl8pPr>
      <a:lvl9pPr marL="3655962" algn="l" defTabSz="913990" rtl="0" eaLnBrk="1" latinLnBrk="0" hangingPunct="1">
        <a:defRPr sz="186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991819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Lst>
  <p:transition>
    <p:fade/>
  </p:transition>
  <p:timing>
    <p:tnLst>
      <p:par>
        <p:cTn id="1" dur="indefinite" restart="never" nodeType="tmRoot"/>
      </p:par>
    </p:tnLst>
  </p:timing>
  <p:txStyles>
    <p:titleStyle>
      <a:lvl1pPr algn="l" defTabSz="914029"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9" rtl="0" eaLnBrk="1" latinLnBrk="0" hangingPunct="1">
        <a:defRPr sz="1866" kern="1200">
          <a:solidFill>
            <a:schemeClr val="tx1"/>
          </a:solidFill>
          <a:latin typeface="+mn-lt"/>
          <a:ea typeface="+mn-ea"/>
          <a:cs typeface="+mn-cs"/>
        </a:defRPr>
      </a:lvl1pPr>
      <a:lvl2pPr marL="457011" algn="l" defTabSz="914029" rtl="0" eaLnBrk="1" latinLnBrk="0" hangingPunct="1">
        <a:defRPr sz="1866" kern="1200">
          <a:solidFill>
            <a:schemeClr val="tx1"/>
          </a:solidFill>
          <a:latin typeface="+mn-lt"/>
          <a:ea typeface="+mn-ea"/>
          <a:cs typeface="+mn-cs"/>
        </a:defRPr>
      </a:lvl2pPr>
      <a:lvl3pPr marL="914029" algn="l" defTabSz="914029" rtl="0" eaLnBrk="1" latinLnBrk="0" hangingPunct="1">
        <a:defRPr sz="1866" kern="1200">
          <a:solidFill>
            <a:schemeClr val="tx1"/>
          </a:solidFill>
          <a:latin typeface="+mn-lt"/>
          <a:ea typeface="+mn-ea"/>
          <a:cs typeface="+mn-cs"/>
        </a:defRPr>
      </a:lvl3pPr>
      <a:lvl4pPr marL="1371041" algn="l" defTabSz="914029" rtl="0" eaLnBrk="1" latinLnBrk="0" hangingPunct="1">
        <a:defRPr sz="1866" kern="1200">
          <a:solidFill>
            <a:schemeClr val="tx1"/>
          </a:solidFill>
          <a:latin typeface="+mn-lt"/>
          <a:ea typeface="+mn-ea"/>
          <a:cs typeface="+mn-cs"/>
        </a:defRPr>
      </a:lvl4pPr>
      <a:lvl5pPr marL="1828058" algn="l" defTabSz="914029" rtl="0" eaLnBrk="1" latinLnBrk="0" hangingPunct="1">
        <a:defRPr sz="1866" kern="1200">
          <a:solidFill>
            <a:schemeClr val="tx1"/>
          </a:solidFill>
          <a:latin typeface="+mn-lt"/>
          <a:ea typeface="+mn-ea"/>
          <a:cs typeface="+mn-cs"/>
        </a:defRPr>
      </a:lvl5pPr>
      <a:lvl6pPr marL="2285066" algn="l" defTabSz="914029" rtl="0" eaLnBrk="1" latinLnBrk="0" hangingPunct="1">
        <a:defRPr sz="1866" kern="1200">
          <a:solidFill>
            <a:schemeClr val="tx1"/>
          </a:solidFill>
          <a:latin typeface="+mn-lt"/>
          <a:ea typeface="+mn-ea"/>
          <a:cs typeface="+mn-cs"/>
        </a:defRPr>
      </a:lvl6pPr>
      <a:lvl7pPr marL="2742085" algn="l" defTabSz="914029" rtl="0" eaLnBrk="1" latinLnBrk="0" hangingPunct="1">
        <a:defRPr sz="1866" kern="1200">
          <a:solidFill>
            <a:schemeClr val="tx1"/>
          </a:solidFill>
          <a:latin typeface="+mn-lt"/>
          <a:ea typeface="+mn-ea"/>
          <a:cs typeface="+mn-cs"/>
        </a:defRPr>
      </a:lvl7pPr>
      <a:lvl8pPr marL="3199099" algn="l" defTabSz="914029" rtl="0" eaLnBrk="1" latinLnBrk="0" hangingPunct="1">
        <a:defRPr sz="1866" kern="1200">
          <a:solidFill>
            <a:schemeClr val="tx1"/>
          </a:solidFill>
          <a:latin typeface="+mn-lt"/>
          <a:ea typeface="+mn-ea"/>
          <a:cs typeface="+mn-cs"/>
        </a:defRPr>
      </a:lvl8pPr>
      <a:lvl9pPr marL="3656114" algn="l" defTabSz="914029" rtl="0" eaLnBrk="1" latinLnBrk="0" hangingPunct="1">
        <a:defRPr sz="186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429767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Lst>
  <p:transition>
    <p:fade/>
  </p:transition>
  <p:timing>
    <p:tnLst>
      <p:par>
        <p:cTn id="1" dur="indefinite" restart="never" nodeType="tmRoot"/>
      </p:par>
    </p:tnLst>
  </p:timing>
  <p:txStyles>
    <p:titleStyle>
      <a:lvl1pPr algn="l" defTabSz="913382"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59862" indent="-459862" algn="l" defTabSz="913382"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4737" indent="-394873" algn="l" defTabSz="913382"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7546" indent="-402809" algn="l" defTabSz="913382"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3234" indent="-345698" algn="l" defTabSz="913382"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39438" indent="-336189" algn="l" defTabSz="913382"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1813" indent="-228350" algn="l" defTabSz="91338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483" indent="-228350" algn="l" defTabSz="91338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179" indent="-228350" algn="l" defTabSz="91338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1867" indent="-228350" algn="l" defTabSz="91338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382" rtl="0" eaLnBrk="1" latinLnBrk="0" hangingPunct="1">
        <a:defRPr sz="1866" kern="1200">
          <a:solidFill>
            <a:schemeClr val="tx1"/>
          </a:solidFill>
          <a:latin typeface="+mn-lt"/>
          <a:ea typeface="+mn-ea"/>
          <a:cs typeface="+mn-cs"/>
        </a:defRPr>
      </a:lvl1pPr>
      <a:lvl2pPr marL="456671" algn="l" defTabSz="913382" rtl="0" eaLnBrk="1" latinLnBrk="0" hangingPunct="1">
        <a:defRPr sz="1866" kern="1200">
          <a:solidFill>
            <a:schemeClr val="tx1"/>
          </a:solidFill>
          <a:latin typeface="+mn-lt"/>
          <a:ea typeface="+mn-ea"/>
          <a:cs typeface="+mn-cs"/>
        </a:defRPr>
      </a:lvl2pPr>
      <a:lvl3pPr marL="913382" algn="l" defTabSz="913382" rtl="0" eaLnBrk="1" latinLnBrk="0" hangingPunct="1">
        <a:defRPr sz="1866" kern="1200">
          <a:solidFill>
            <a:schemeClr val="tx1"/>
          </a:solidFill>
          <a:latin typeface="+mn-lt"/>
          <a:ea typeface="+mn-ea"/>
          <a:cs typeface="+mn-cs"/>
        </a:defRPr>
      </a:lvl3pPr>
      <a:lvl4pPr marL="1370067" algn="l" defTabSz="913382" rtl="0" eaLnBrk="1" latinLnBrk="0" hangingPunct="1">
        <a:defRPr sz="1866" kern="1200">
          <a:solidFill>
            <a:schemeClr val="tx1"/>
          </a:solidFill>
          <a:latin typeface="+mn-lt"/>
          <a:ea typeface="+mn-ea"/>
          <a:cs typeface="+mn-cs"/>
        </a:defRPr>
      </a:lvl4pPr>
      <a:lvl5pPr marL="1826766" algn="l" defTabSz="913382" rtl="0" eaLnBrk="1" latinLnBrk="0" hangingPunct="1">
        <a:defRPr sz="1866" kern="1200">
          <a:solidFill>
            <a:schemeClr val="tx1"/>
          </a:solidFill>
          <a:latin typeface="+mn-lt"/>
          <a:ea typeface="+mn-ea"/>
          <a:cs typeface="+mn-cs"/>
        </a:defRPr>
      </a:lvl5pPr>
      <a:lvl6pPr marL="2283437" algn="l" defTabSz="913382" rtl="0" eaLnBrk="1" latinLnBrk="0" hangingPunct="1">
        <a:defRPr sz="1866" kern="1200">
          <a:solidFill>
            <a:schemeClr val="tx1"/>
          </a:solidFill>
          <a:latin typeface="+mn-lt"/>
          <a:ea typeface="+mn-ea"/>
          <a:cs typeface="+mn-cs"/>
        </a:defRPr>
      </a:lvl6pPr>
      <a:lvl7pPr marL="2740143" algn="l" defTabSz="913382" rtl="0" eaLnBrk="1" latinLnBrk="0" hangingPunct="1">
        <a:defRPr sz="1866" kern="1200">
          <a:solidFill>
            <a:schemeClr val="tx1"/>
          </a:solidFill>
          <a:latin typeface="+mn-lt"/>
          <a:ea typeface="+mn-ea"/>
          <a:cs typeface="+mn-cs"/>
        </a:defRPr>
      </a:lvl7pPr>
      <a:lvl8pPr marL="3196833" algn="l" defTabSz="913382" rtl="0" eaLnBrk="1" latinLnBrk="0" hangingPunct="1">
        <a:defRPr sz="1866" kern="1200">
          <a:solidFill>
            <a:schemeClr val="tx1"/>
          </a:solidFill>
          <a:latin typeface="+mn-lt"/>
          <a:ea typeface="+mn-ea"/>
          <a:cs typeface="+mn-cs"/>
        </a:defRPr>
      </a:lvl8pPr>
      <a:lvl9pPr marL="3653529" algn="l" defTabSz="913382" rtl="0" eaLnBrk="1" latinLnBrk="0" hangingPunct="1">
        <a:defRPr sz="186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287025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Lst>
  <p:transition>
    <p:fade/>
  </p:transition>
  <p:timing>
    <p:tnLst>
      <p:par>
        <p:cTn id="1" dur="indefinite" restart="never" nodeType="tmRoot"/>
      </p:par>
    </p:tnLst>
  </p:timing>
  <p:txStyles>
    <p:titleStyle>
      <a:lvl1pPr algn="l" defTabSz="914105"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1" indent="-460241" algn="l" defTabSz="914105"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21" indent="-395179" algn="l" defTabSz="914105"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33" indent="-403113" algn="l" defTabSz="914105"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504" indent="-345976" algn="l" defTabSz="91410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964" indent="-336455" algn="l" defTabSz="91410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790"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38"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2"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3"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5" rtl="0" eaLnBrk="1" latinLnBrk="0" hangingPunct="1">
        <a:defRPr sz="1866" kern="1200">
          <a:solidFill>
            <a:schemeClr val="tx1"/>
          </a:solidFill>
          <a:latin typeface="+mn-lt"/>
          <a:ea typeface="+mn-ea"/>
          <a:cs typeface="+mn-cs"/>
        </a:defRPr>
      </a:lvl1pPr>
      <a:lvl2pPr marL="457051" algn="l" defTabSz="914105" rtl="0" eaLnBrk="1" latinLnBrk="0" hangingPunct="1">
        <a:defRPr sz="1866" kern="1200">
          <a:solidFill>
            <a:schemeClr val="tx1"/>
          </a:solidFill>
          <a:latin typeface="+mn-lt"/>
          <a:ea typeface="+mn-ea"/>
          <a:cs typeface="+mn-cs"/>
        </a:defRPr>
      </a:lvl2pPr>
      <a:lvl3pPr marL="914105" algn="l" defTabSz="914105" rtl="0" eaLnBrk="1" latinLnBrk="0" hangingPunct="1">
        <a:defRPr sz="1866" kern="1200">
          <a:solidFill>
            <a:schemeClr val="tx1"/>
          </a:solidFill>
          <a:latin typeface="+mn-lt"/>
          <a:ea typeface="+mn-ea"/>
          <a:cs typeface="+mn-cs"/>
        </a:defRPr>
      </a:lvl3pPr>
      <a:lvl4pPr marL="1371156" algn="l" defTabSz="914105" rtl="0" eaLnBrk="1" latinLnBrk="0" hangingPunct="1">
        <a:defRPr sz="1866" kern="1200">
          <a:solidFill>
            <a:schemeClr val="tx1"/>
          </a:solidFill>
          <a:latin typeface="+mn-lt"/>
          <a:ea typeface="+mn-ea"/>
          <a:cs typeface="+mn-cs"/>
        </a:defRPr>
      </a:lvl4pPr>
      <a:lvl5pPr marL="1828210" algn="l" defTabSz="914105" rtl="0" eaLnBrk="1" latinLnBrk="0" hangingPunct="1">
        <a:defRPr sz="1866" kern="1200">
          <a:solidFill>
            <a:schemeClr val="tx1"/>
          </a:solidFill>
          <a:latin typeface="+mn-lt"/>
          <a:ea typeface="+mn-ea"/>
          <a:cs typeface="+mn-cs"/>
        </a:defRPr>
      </a:lvl5pPr>
      <a:lvl6pPr marL="2285258" algn="l" defTabSz="914105" rtl="0" eaLnBrk="1" latinLnBrk="0" hangingPunct="1">
        <a:defRPr sz="1866" kern="1200">
          <a:solidFill>
            <a:schemeClr val="tx1"/>
          </a:solidFill>
          <a:latin typeface="+mn-lt"/>
          <a:ea typeface="+mn-ea"/>
          <a:cs typeface="+mn-cs"/>
        </a:defRPr>
      </a:lvl6pPr>
      <a:lvl7pPr marL="2742313" algn="l" defTabSz="914105" rtl="0" eaLnBrk="1" latinLnBrk="0" hangingPunct="1">
        <a:defRPr sz="1866" kern="1200">
          <a:solidFill>
            <a:schemeClr val="tx1"/>
          </a:solidFill>
          <a:latin typeface="+mn-lt"/>
          <a:ea typeface="+mn-ea"/>
          <a:cs typeface="+mn-cs"/>
        </a:defRPr>
      </a:lvl7pPr>
      <a:lvl8pPr marL="3199365" algn="l" defTabSz="914105" rtl="0" eaLnBrk="1" latinLnBrk="0" hangingPunct="1">
        <a:defRPr sz="1866" kern="1200">
          <a:solidFill>
            <a:schemeClr val="tx1"/>
          </a:solidFill>
          <a:latin typeface="+mn-lt"/>
          <a:ea typeface="+mn-ea"/>
          <a:cs typeface="+mn-cs"/>
        </a:defRPr>
      </a:lvl8pPr>
      <a:lvl9pPr marL="3656418" algn="l" defTabSz="914105" rtl="0" eaLnBrk="1" latinLnBrk="0" hangingPunct="1">
        <a:defRPr sz="186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061971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Lst>
  <p:transition>
    <p:fade/>
  </p:transition>
  <p:timing>
    <p:tnLst>
      <p:par>
        <p:cTn id="1" dur="indefinite" restart="never" nodeType="tmRoot"/>
      </p:par>
    </p:tnLst>
  </p:timing>
  <p:txStyles>
    <p:titleStyle>
      <a:lvl1pPr algn="l" defTabSz="913534"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59941" indent="-459941" algn="l" defTabSz="913534"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4881" indent="-394937" algn="l" defTabSz="913534"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7753" indent="-402873" algn="l" defTabSz="913534"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3500" indent="-345756" algn="l" defTabSz="91353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39763" indent="-336245" algn="l" defTabSz="91353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230" indent="-228387" algn="l" defTabSz="9135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79" indent="-228387" algn="l" defTabSz="9135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750" indent="-228387" algn="l" defTabSz="9135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514" indent="-228387" algn="l" defTabSz="9135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34" rtl="0" eaLnBrk="1" latinLnBrk="0" hangingPunct="1">
        <a:defRPr sz="1866" kern="1200">
          <a:solidFill>
            <a:schemeClr val="tx1"/>
          </a:solidFill>
          <a:latin typeface="+mn-lt"/>
          <a:ea typeface="+mn-ea"/>
          <a:cs typeface="+mn-cs"/>
        </a:defRPr>
      </a:lvl1pPr>
      <a:lvl2pPr marL="456751" algn="l" defTabSz="913534" rtl="0" eaLnBrk="1" latinLnBrk="0" hangingPunct="1">
        <a:defRPr sz="1866" kern="1200">
          <a:solidFill>
            <a:schemeClr val="tx1"/>
          </a:solidFill>
          <a:latin typeface="+mn-lt"/>
          <a:ea typeface="+mn-ea"/>
          <a:cs typeface="+mn-cs"/>
        </a:defRPr>
      </a:lvl2pPr>
      <a:lvl3pPr marL="913534" algn="l" defTabSz="913534" rtl="0" eaLnBrk="1" latinLnBrk="0" hangingPunct="1">
        <a:defRPr sz="1866" kern="1200">
          <a:solidFill>
            <a:schemeClr val="tx1"/>
          </a:solidFill>
          <a:latin typeface="+mn-lt"/>
          <a:ea typeface="+mn-ea"/>
          <a:cs typeface="+mn-cs"/>
        </a:defRPr>
      </a:lvl3pPr>
      <a:lvl4pPr marL="1370296" algn="l" defTabSz="913534" rtl="0" eaLnBrk="1" latinLnBrk="0" hangingPunct="1">
        <a:defRPr sz="1866" kern="1200">
          <a:solidFill>
            <a:schemeClr val="tx1"/>
          </a:solidFill>
          <a:latin typeface="+mn-lt"/>
          <a:ea typeface="+mn-ea"/>
          <a:cs typeface="+mn-cs"/>
        </a:defRPr>
      </a:lvl4pPr>
      <a:lvl5pPr marL="1827070" algn="l" defTabSz="913534" rtl="0" eaLnBrk="1" latinLnBrk="0" hangingPunct="1">
        <a:defRPr sz="1866" kern="1200">
          <a:solidFill>
            <a:schemeClr val="tx1"/>
          </a:solidFill>
          <a:latin typeface="+mn-lt"/>
          <a:ea typeface="+mn-ea"/>
          <a:cs typeface="+mn-cs"/>
        </a:defRPr>
      </a:lvl5pPr>
      <a:lvl6pPr marL="2283821" algn="l" defTabSz="913534" rtl="0" eaLnBrk="1" latinLnBrk="0" hangingPunct="1">
        <a:defRPr sz="1866" kern="1200">
          <a:solidFill>
            <a:schemeClr val="tx1"/>
          </a:solidFill>
          <a:latin typeface="+mn-lt"/>
          <a:ea typeface="+mn-ea"/>
          <a:cs typeface="+mn-cs"/>
        </a:defRPr>
      </a:lvl6pPr>
      <a:lvl7pPr marL="2740599" algn="l" defTabSz="913534" rtl="0" eaLnBrk="1" latinLnBrk="0" hangingPunct="1">
        <a:defRPr sz="1866" kern="1200">
          <a:solidFill>
            <a:schemeClr val="tx1"/>
          </a:solidFill>
          <a:latin typeface="+mn-lt"/>
          <a:ea typeface="+mn-ea"/>
          <a:cs typeface="+mn-cs"/>
        </a:defRPr>
      </a:lvl7pPr>
      <a:lvl8pPr marL="3197366" algn="l" defTabSz="913534" rtl="0" eaLnBrk="1" latinLnBrk="0" hangingPunct="1">
        <a:defRPr sz="1866" kern="1200">
          <a:solidFill>
            <a:schemeClr val="tx1"/>
          </a:solidFill>
          <a:latin typeface="+mn-lt"/>
          <a:ea typeface="+mn-ea"/>
          <a:cs typeface="+mn-cs"/>
        </a:defRPr>
      </a:lvl8pPr>
      <a:lvl9pPr marL="3654137" algn="l" defTabSz="913534" rtl="0" eaLnBrk="1" latinLnBrk="0" hangingPunct="1">
        <a:defRPr sz="186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9641254"/>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Lst>
  <p:transition>
    <p:fade/>
  </p:transition>
  <p:timing>
    <p:tnLst>
      <p:par>
        <p:cTn id="1" dur="indefinite" restart="never" nodeType="tmRoot"/>
      </p:par>
    </p:tnLst>
  </p:timing>
  <p:txStyles>
    <p:titleStyle>
      <a:lvl1pPr algn="l" defTabSz="914257"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21" indent="-460321" algn="l" defTabSz="914257"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563" indent="-395242" algn="l" defTabSz="914257"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741" indent="-403178" algn="l" defTabSz="914257"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776" indent="-346035" algn="l" defTabSz="91425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87" indent="-336511" algn="l" defTabSz="91425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06" indent="-228564" algn="l" defTabSz="91425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34" indent="-228564" algn="l" defTabSz="91425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63" indent="-228564" algn="l" defTabSz="91425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91" indent="-228564" algn="l" defTabSz="91425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57" rtl="0" eaLnBrk="1" latinLnBrk="0" hangingPunct="1">
        <a:defRPr sz="1866" kern="1200">
          <a:solidFill>
            <a:schemeClr val="tx1"/>
          </a:solidFill>
          <a:latin typeface="+mn-lt"/>
          <a:ea typeface="+mn-ea"/>
          <a:cs typeface="+mn-cs"/>
        </a:defRPr>
      </a:lvl1pPr>
      <a:lvl2pPr marL="457128" algn="l" defTabSz="914257" rtl="0" eaLnBrk="1" latinLnBrk="0" hangingPunct="1">
        <a:defRPr sz="1866" kern="1200">
          <a:solidFill>
            <a:schemeClr val="tx1"/>
          </a:solidFill>
          <a:latin typeface="+mn-lt"/>
          <a:ea typeface="+mn-ea"/>
          <a:cs typeface="+mn-cs"/>
        </a:defRPr>
      </a:lvl2pPr>
      <a:lvl3pPr marL="914257" algn="l" defTabSz="914257" rtl="0" eaLnBrk="1" latinLnBrk="0" hangingPunct="1">
        <a:defRPr sz="1866" kern="1200">
          <a:solidFill>
            <a:schemeClr val="tx1"/>
          </a:solidFill>
          <a:latin typeface="+mn-lt"/>
          <a:ea typeface="+mn-ea"/>
          <a:cs typeface="+mn-cs"/>
        </a:defRPr>
      </a:lvl3pPr>
      <a:lvl4pPr marL="1371385" algn="l" defTabSz="914257" rtl="0" eaLnBrk="1" latinLnBrk="0" hangingPunct="1">
        <a:defRPr sz="1866" kern="1200">
          <a:solidFill>
            <a:schemeClr val="tx1"/>
          </a:solidFill>
          <a:latin typeface="+mn-lt"/>
          <a:ea typeface="+mn-ea"/>
          <a:cs typeface="+mn-cs"/>
        </a:defRPr>
      </a:lvl4pPr>
      <a:lvl5pPr marL="1828513" algn="l" defTabSz="914257" rtl="0" eaLnBrk="1" latinLnBrk="0" hangingPunct="1">
        <a:defRPr sz="1866" kern="1200">
          <a:solidFill>
            <a:schemeClr val="tx1"/>
          </a:solidFill>
          <a:latin typeface="+mn-lt"/>
          <a:ea typeface="+mn-ea"/>
          <a:cs typeface="+mn-cs"/>
        </a:defRPr>
      </a:lvl5pPr>
      <a:lvl6pPr marL="2285642" algn="l" defTabSz="914257" rtl="0" eaLnBrk="1" latinLnBrk="0" hangingPunct="1">
        <a:defRPr sz="1866" kern="1200">
          <a:solidFill>
            <a:schemeClr val="tx1"/>
          </a:solidFill>
          <a:latin typeface="+mn-lt"/>
          <a:ea typeface="+mn-ea"/>
          <a:cs typeface="+mn-cs"/>
        </a:defRPr>
      </a:lvl6pPr>
      <a:lvl7pPr marL="2742770" algn="l" defTabSz="914257" rtl="0" eaLnBrk="1" latinLnBrk="0" hangingPunct="1">
        <a:defRPr sz="1866" kern="1200">
          <a:solidFill>
            <a:schemeClr val="tx1"/>
          </a:solidFill>
          <a:latin typeface="+mn-lt"/>
          <a:ea typeface="+mn-ea"/>
          <a:cs typeface="+mn-cs"/>
        </a:defRPr>
      </a:lvl7pPr>
      <a:lvl8pPr marL="3199898" algn="l" defTabSz="914257" rtl="0" eaLnBrk="1" latinLnBrk="0" hangingPunct="1">
        <a:defRPr sz="1866" kern="1200">
          <a:solidFill>
            <a:schemeClr val="tx1"/>
          </a:solidFill>
          <a:latin typeface="+mn-lt"/>
          <a:ea typeface="+mn-ea"/>
          <a:cs typeface="+mn-cs"/>
        </a:defRPr>
      </a:lvl8pPr>
      <a:lvl9pPr marL="3657027" algn="l" defTabSz="914257" rtl="0" eaLnBrk="1" latinLnBrk="0" hangingPunct="1">
        <a:defRPr sz="186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7292679"/>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Lst>
  <p:transition>
    <p:fade/>
  </p:transition>
  <p:timing>
    <p:tnLst>
      <p:par>
        <p:cTn id="1" dur="indefinite" restart="never" nodeType="tmRoot"/>
      </p:par>
    </p:tnLst>
  </p:timing>
  <p:txStyles>
    <p:titleStyle>
      <a:lvl1pPr algn="l" defTabSz="914218" rtl="0" eaLnBrk="1" latinLnBrk="0" hangingPunct="1">
        <a:lnSpc>
          <a:spcPct val="90000"/>
        </a:lnSpc>
        <a:spcBef>
          <a:spcPct val="0"/>
        </a:spcBef>
        <a:buNone/>
        <a:defRPr lang="en-US" sz="5465" b="0" kern="1200" cap="none" spc="-100" baseline="0" dirty="0" smtClean="0">
          <a:ln w="3175">
            <a:noFill/>
          </a:ln>
          <a:solidFill>
            <a:schemeClr val="tx1">
              <a:alpha val="99000"/>
            </a:schemeClr>
          </a:solidFill>
          <a:effectLst/>
          <a:latin typeface="+mj-lt"/>
          <a:ea typeface="+mn-ea"/>
          <a:cs typeface="Arial" charset="0"/>
        </a:defRPr>
      </a:lvl1pPr>
    </p:titleStyle>
    <p:bodyStyle>
      <a:lvl1pPr marL="339671" marR="0" indent="-339671" algn="l" defTabSz="914218" rtl="0" eaLnBrk="1" fontAlgn="auto" latinLnBrk="0" hangingPunct="1">
        <a:lnSpc>
          <a:spcPct val="90000"/>
        </a:lnSpc>
        <a:spcBef>
          <a:spcPct val="20000"/>
        </a:spcBef>
        <a:spcAft>
          <a:spcPts val="0"/>
        </a:spcAft>
        <a:buClrTx/>
        <a:buSzPct val="90000"/>
        <a:buFont typeface="Arial" pitchFamily="34" charset="0"/>
        <a:buChar char="•"/>
        <a:tabLst/>
        <a:defRPr sz="3599" kern="1200" spc="-71" baseline="0">
          <a:solidFill>
            <a:schemeClr val="tx1">
              <a:alpha val="99000"/>
            </a:schemeClr>
          </a:solidFill>
          <a:latin typeface="+mj-lt"/>
          <a:ea typeface="+mn-ea"/>
          <a:cs typeface="+mn-cs"/>
        </a:defRPr>
      </a:lvl1pPr>
      <a:lvl2pPr marL="572997" marR="0" indent="-233327" algn="l" defTabSz="914218"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solidFill>
            <a:schemeClr val="tx1">
              <a:alpha val="99000"/>
            </a:schemeClr>
          </a:solidFill>
          <a:latin typeface="+mn-lt"/>
          <a:ea typeface="+mn-ea"/>
          <a:cs typeface="+mn-cs"/>
        </a:defRPr>
      </a:lvl2pPr>
      <a:lvl3pPr marL="798387" marR="0" indent="-225389" algn="l" defTabSz="914218" rtl="0" eaLnBrk="1" fontAlgn="auto" latinLnBrk="0" hangingPunct="1">
        <a:lnSpc>
          <a:spcPct val="90000"/>
        </a:lnSpc>
        <a:spcBef>
          <a:spcPct val="20000"/>
        </a:spcBef>
        <a:spcAft>
          <a:spcPts val="0"/>
        </a:spcAft>
        <a:buClrTx/>
        <a:buSzPct val="90000"/>
        <a:buFont typeface="Wingdings" pitchFamily="2" charset="2"/>
        <a:buChar char=""/>
        <a:tabLst>
          <a:tab pos="798387" algn="l"/>
        </a:tabLst>
        <a:defRPr sz="2399" kern="1200" spc="0" baseline="0">
          <a:solidFill>
            <a:schemeClr val="tx1">
              <a:alpha val="99000"/>
            </a:schemeClr>
          </a:solidFill>
          <a:latin typeface="+mn-lt"/>
          <a:ea typeface="+mn-ea"/>
          <a:cs typeface="+mn-cs"/>
        </a:defRPr>
      </a:lvl3pPr>
      <a:lvl4pPr marL="1030125" marR="0" indent="-231738" algn="l" defTabSz="91421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514" marR="0" indent="-225389" algn="l" defTabSz="914218" rtl="0" eaLnBrk="1" fontAlgn="auto" latinLnBrk="0" hangingPunct="1">
        <a:lnSpc>
          <a:spcPct val="90000"/>
        </a:lnSpc>
        <a:spcBef>
          <a:spcPct val="20000"/>
        </a:spcBef>
        <a:spcAft>
          <a:spcPts val="0"/>
        </a:spcAft>
        <a:buClrTx/>
        <a:buSzPct val="90000"/>
        <a:buFont typeface="Wingdings" pitchFamily="2" charset="2"/>
        <a:buChar char=""/>
        <a:tabLst>
          <a:tab pos="1255514" algn="l"/>
        </a:tabLst>
        <a:defRPr sz="2000" kern="1200" spc="0" baseline="0">
          <a:solidFill>
            <a:schemeClr val="tx1">
              <a:alpha val="99000"/>
            </a:schemeClr>
          </a:solidFill>
          <a:latin typeface="+mn-lt"/>
          <a:ea typeface="+mn-ea"/>
          <a:cs typeface="+mn-cs"/>
        </a:defRPr>
      </a:lvl5pPr>
      <a:lvl6pPr marL="2514102"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18" rtl="0" eaLnBrk="1" latinLnBrk="0" hangingPunct="1">
        <a:defRPr sz="1866" kern="1200">
          <a:solidFill>
            <a:schemeClr val="tx1"/>
          </a:solidFill>
          <a:latin typeface="+mn-lt"/>
          <a:ea typeface="+mn-ea"/>
          <a:cs typeface="+mn-cs"/>
        </a:defRPr>
      </a:lvl1pPr>
      <a:lvl2pPr marL="457110" algn="l" defTabSz="914218" rtl="0" eaLnBrk="1" latinLnBrk="0" hangingPunct="1">
        <a:defRPr sz="1866" kern="1200">
          <a:solidFill>
            <a:schemeClr val="tx1"/>
          </a:solidFill>
          <a:latin typeface="+mn-lt"/>
          <a:ea typeface="+mn-ea"/>
          <a:cs typeface="+mn-cs"/>
        </a:defRPr>
      </a:lvl2pPr>
      <a:lvl3pPr marL="914218" algn="l" defTabSz="914218" rtl="0" eaLnBrk="1" latinLnBrk="0" hangingPunct="1">
        <a:defRPr sz="1866" kern="1200">
          <a:solidFill>
            <a:schemeClr val="tx1"/>
          </a:solidFill>
          <a:latin typeface="+mn-lt"/>
          <a:ea typeface="+mn-ea"/>
          <a:cs typeface="+mn-cs"/>
        </a:defRPr>
      </a:lvl3pPr>
      <a:lvl4pPr marL="1371328" algn="l" defTabSz="914218" rtl="0" eaLnBrk="1" latinLnBrk="0" hangingPunct="1">
        <a:defRPr sz="1866" kern="1200">
          <a:solidFill>
            <a:schemeClr val="tx1"/>
          </a:solidFill>
          <a:latin typeface="+mn-lt"/>
          <a:ea typeface="+mn-ea"/>
          <a:cs typeface="+mn-cs"/>
        </a:defRPr>
      </a:lvl4pPr>
      <a:lvl5pPr marL="1828437" algn="l" defTabSz="914218" rtl="0" eaLnBrk="1" latinLnBrk="0" hangingPunct="1">
        <a:defRPr sz="1866" kern="1200">
          <a:solidFill>
            <a:schemeClr val="tx1"/>
          </a:solidFill>
          <a:latin typeface="+mn-lt"/>
          <a:ea typeface="+mn-ea"/>
          <a:cs typeface="+mn-cs"/>
        </a:defRPr>
      </a:lvl5pPr>
      <a:lvl6pPr marL="2285546" algn="l" defTabSz="914218" rtl="0" eaLnBrk="1" latinLnBrk="0" hangingPunct="1">
        <a:defRPr sz="1866" kern="1200">
          <a:solidFill>
            <a:schemeClr val="tx1"/>
          </a:solidFill>
          <a:latin typeface="+mn-lt"/>
          <a:ea typeface="+mn-ea"/>
          <a:cs typeface="+mn-cs"/>
        </a:defRPr>
      </a:lvl6pPr>
      <a:lvl7pPr marL="2742655" algn="l" defTabSz="914218" rtl="0" eaLnBrk="1" latinLnBrk="0" hangingPunct="1">
        <a:defRPr sz="1866" kern="1200">
          <a:solidFill>
            <a:schemeClr val="tx1"/>
          </a:solidFill>
          <a:latin typeface="+mn-lt"/>
          <a:ea typeface="+mn-ea"/>
          <a:cs typeface="+mn-cs"/>
        </a:defRPr>
      </a:lvl7pPr>
      <a:lvl8pPr marL="3199765" algn="l" defTabSz="914218" rtl="0" eaLnBrk="1" latinLnBrk="0" hangingPunct="1">
        <a:defRPr sz="1866" kern="1200">
          <a:solidFill>
            <a:schemeClr val="tx1"/>
          </a:solidFill>
          <a:latin typeface="+mn-lt"/>
          <a:ea typeface="+mn-ea"/>
          <a:cs typeface="+mn-cs"/>
        </a:defRPr>
      </a:lvl8pPr>
      <a:lvl9pPr marL="3656874" algn="l" defTabSz="914218" rtl="0" eaLnBrk="1" latinLnBrk="0" hangingPunct="1">
        <a:defRPr sz="186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3231989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Lst>
  <p:transition>
    <p:fade/>
  </p:transition>
  <p:timing>
    <p:tnLst>
      <p:par>
        <p:cTn id="1" dur="indefinite" restart="never" nodeType="tmRoot"/>
      </p:par>
    </p:tnLst>
  </p:timing>
  <p:txStyles>
    <p:titleStyle>
      <a:lvl1pPr algn="l" defTabSz="914134" rtl="0" eaLnBrk="1" latinLnBrk="0" hangingPunct="1">
        <a:lnSpc>
          <a:spcPct val="90000"/>
        </a:lnSpc>
        <a:spcBef>
          <a:spcPct val="0"/>
        </a:spcBef>
        <a:buNone/>
        <a:defRPr lang="en-US" sz="5399"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60" indent="-460260" algn="l" defTabSz="914134"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49" indent="-395189" algn="l" defTabSz="914134"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73" indent="-403125" algn="l" defTabSz="914134"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561" indent="-345988" algn="l" defTabSz="91413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28" indent="-336467" algn="l" defTabSz="91413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70"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938"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05"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74"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34" rtl="0" eaLnBrk="1" latinLnBrk="0" hangingPunct="1">
        <a:defRPr sz="1800" kern="1200">
          <a:solidFill>
            <a:schemeClr val="tx1"/>
          </a:solidFill>
          <a:latin typeface="+mn-lt"/>
          <a:ea typeface="+mn-ea"/>
          <a:cs typeface="+mn-cs"/>
        </a:defRPr>
      </a:lvl1pPr>
      <a:lvl2pPr marL="457068" algn="l" defTabSz="914134" rtl="0" eaLnBrk="1" latinLnBrk="0" hangingPunct="1">
        <a:defRPr sz="1800" kern="1200">
          <a:solidFill>
            <a:schemeClr val="tx1"/>
          </a:solidFill>
          <a:latin typeface="+mn-lt"/>
          <a:ea typeface="+mn-ea"/>
          <a:cs typeface="+mn-cs"/>
        </a:defRPr>
      </a:lvl2pPr>
      <a:lvl3pPr marL="914134" algn="l" defTabSz="914134" rtl="0" eaLnBrk="1" latinLnBrk="0" hangingPunct="1">
        <a:defRPr sz="1800" kern="1200">
          <a:solidFill>
            <a:schemeClr val="tx1"/>
          </a:solidFill>
          <a:latin typeface="+mn-lt"/>
          <a:ea typeface="+mn-ea"/>
          <a:cs typeface="+mn-cs"/>
        </a:defRPr>
      </a:lvl3pPr>
      <a:lvl4pPr marL="1371202" algn="l" defTabSz="914134" rtl="0" eaLnBrk="1" latinLnBrk="0" hangingPunct="1">
        <a:defRPr sz="1800" kern="1200">
          <a:solidFill>
            <a:schemeClr val="tx1"/>
          </a:solidFill>
          <a:latin typeface="+mn-lt"/>
          <a:ea typeface="+mn-ea"/>
          <a:cs typeface="+mn-cs"/>
        </a:defRPr>
      </a:lvl4pPr>
      <a:lvl5pPr marL="1828269" algn="l" defTabSz="914134" rtl="0" eaLnBrk="1" latinLnBrk="0" hangingPunct="1">
        <a:defRPr sz="1800" kern="1200">
          <a:solidFill>
            <a:schemeClr val="tx1"/>
          </a:solidFill>
          <a:latin typeface="+mn-lt"/>
          <a:ea typeface="+mn-ea"/>
          <a:cs typeface="+mn-cs"/>
        </a:defRPr>
      </a:lvl5pPr>
      <a:lvl6pPr marL="2285338" algn="l" defTabSz="914134" rtl="0" eaLnBrk="1" latinLnBrk="0" hangingPunct="1">
        <a:defRPr sz="1800" kern="1200">
          <a:solidFill>
            <a:schemeClr val="tx1"/>
          </a:solidFill>
          <a:latin typeface="+mn-lt"/>
          <a:ea typeface="+mn-ea"/>
          <a:cs typeface="+mn-cs"/>
        </a:defRPr>
      </a:lvl6pPr>
      <a:lvl7pPr marL="2742405" algn="l" defTabSz="914134" rtl="0" eaLnBrk="1" latinLnBrk="0" hangingPunct="1">
        <a:defRPr sz="1800" kern="1200">
          <a:solidFill>
            <a:schemeClr val="tx1"/>
          </a:solidFill>
          <a:latin typeface="+mn-lt"/>
          <a:ea typeface="+mn-ea"/>
          <a:cs typeface="+mn-cs"/>
        </a:defRPr>
      </a:lvl7pPr>
      <a:lvl8pPr marL="3199472" algn="l" defTabSz="914134" rtl="0" eaLnBrk="1" latinLnBrk="0" hangingPunct="1">
        <a:defRPr sz="1800" kern="1200">
          <a:solidFill>
            <a:schemeClr val="tx1"/>
          </a:solidFill>
          <a:latin typeface="+mn-lt"/>
          <a:ea typeface="+mn-ea"/>
          <a:cs typeface="+mn-cs"/>
        </a:defRPr>
      </a:lvl8pPr>
      <a:lvl9pPr marL="3656540" algn="l" defTabSz="91413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6.xml"/></Relationships>
</file>

<file path=ppt/slides/_rels/slide11.xml.rels><?xml version="1.0" encoding="UTF-8" standalone="yes"?>
<Relationships xmlns="http://schemas.openxmlformats.org/package/2006/relationships"><Relationship Id="rId3" Type="http://schemas.openxmlformats.org/officeDocument/2006/relationships/image" Target="../media/image74.PNG"/><Relationship Id="rId7" Type="http://schemas.microsoft.com/office/2007/relationships/hdphoto" Target="../media/hdphoto19.wdp"/><Relationship Id="rId2" Type="http://schemas.openxmlformats.org/officeDocument/2006/relationships/notesSlide" Target="../notesSlides/notesSlide9.xml"/><Relationship Id="rId1" Type="http://schemas.openxmlformats.org/officeDocument/2006/relationships/slideLayout" Target="../slideLayouts/slideLayout236.xml"/><Relationship Id="rId6" Type="http://schemas.openxmlformats.org/officeDocument/2006/relationships/image" Target="../media/image76.png"/><Relationship Id="rId5" Type="http://schemas.microsoft.com/office/2007/relationships/hdphoto" Target="../media/hdphoto18.wdp"/><Relationship Id="rId4" Type="http://schemas.openxmlformats.org/officeDocument/2006/relationships/image" Target="../media/image7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3.xml"/></Relationships>
</file>

<file path=ppt/slides/_rels/slide13.xml.rels><?xml version="1.0" encoding="UTF-8" standalone="yes"?>
<Relationships xmlns="http://schemas.openxmlformats.org/package/2006/relationships"><Relationship Id="rId8" Type="http://schemas.openxmlformats.org/officeDocument/2006/relationships/tags" Target="../tags/tag7.xml"/><Relationship Id="rId13" Type="http://schemas.microsoft.com/office/2007/relationships/hdphoto" Target="../media/hdphoto20.wdp"/><Relationship Id="rId3" Type="http://schemas.openxmlformats.org/officeDocument/2006/relationships/tags" Target="../tags/tag2.xml"/><Relationship Id="rId7" Type="http://schemas.openxmlformats.org/officeDocument/2006/relationships/tags" Target="../tags/tag6.xml"/><Relationship Id="rId12" Type="http://schemas.openxmlformats.org/officeDocument/2006/relationships/image" Target="../media/image78.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notesSlide" Target="../notesSlides/notesSlide11.xml"/><Relationship Id="rId5" Type="http://schemas.openxmlformats.org/officeDocument/2006/relationships/tags" Target="../tags/tag4.xml"/><Relationship Id="rId15" Type="http://schemas.openxmlformats.org/officeDocument/2006/relationships/image" Target="../media/image77.emf"/><Relationship Id="rId10" Type="http://schemas.openxmlformats.org/officeDocument/2006/relationships/slideLayout" Target="../slideLayouts/slideLayout236.xml"/><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microsoft.com/office/2007/relationships/hdphoto" Target="../media/hdphoto20.wdp"/><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78.png"/><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tags" Target="../tags/tag13.xml"/><Relationship Id="rId11" Type="http://schemas.openxmlformats.org/officeDocument/2006/relationships/image" Target="../media/image77.emf"/><Relationship Id="rId5" Type="http://schemas.openxmlformats.org/officeDocument/2006/relationships/tags" Target="../tags/tag12.xml"/><Relationship Id="rId10" Type="http://schemas.openxmlformats.org/officeDocument/2006/relationships/oleObject" Target="../embeddings/oleObject2.bin"/><Relationship Id="rId4" Type="http://schemas.openxmlformats.org/officeDocument/2006/relationships/tags" Target="../tags/tag11.xml"/><Relationship Id="rId9"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236.xml"/><Relationship Id="rId6" Type="http://schemas.microsoft.com/office/2007/relationships/hdphoto" Target="../media/hdphoto21.wdp"/><Relationship Id="rId5" Type="http://schemas.openxmlformats.org/officeDocument/2006/relationships/image" Target="../media/image81.png"/><Relationship Id="rId4" Type="http://schemas.openxmlformats.org/officeDocument/2006/relationships/image" Target="../media/image8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3.xml"/></Relationships>
</file>

<file path=ppt/slides/_rels/slide18.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62.emf"/><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png"/><Relationship Id="rId5" Type="http://schemas.openxmlformats.org/officeDocument/2006/relationships/notesSlide" Target="../notesSlides/notesSlide16.xml"/><Relationship Id="rId4" Type="http://schemas.openxmlformats.org/officeDocument/2006/relationships/slideLayout" Target="../slideLayouts/slideLayout2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5.xml"/></Relationships>
</file>

<file path=ppt/slides/_rels/slide20.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tags" Target="../tags/tag35.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notesSlide" Target="../notesSlides/notesSlide18.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slideLayout" Target="../slideLayouts/slideLayout236.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21.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tags" Target="../tags/tag47.xml"/><Relationship Id="rId2" Type="http://schemas.openxmlformats.org/officeDocument/2006/relationships/tags" Target="../tags/tag37.xml"/><Relationship Id="rId16" Type="http://schemas.openxmlformats.org/officeDocument/2006/relationships/notesSlide" Target="../notesSlides/notesSlide19.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slideLayout" Target="../slideLayouts/slideLayout236.xml"/><Relationship Id="rId10" Type="http://schemas.openxmlformats.org/officeDocument/2006/relationships/tags" Target="../tags/tag45.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236.xml"/><Relationship Id="rId5" Type="http://schemas.openxmlformats.org/officeDocument/2006/relationships/image" Target="../media/image62.emf"/><Relationship Id="rId4" Type="http://schemas.microsoft.com/office/2007/relationships/hdphoto" Target="../media/hdphoto22.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3.xml"/></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36.xml"/><Relationship Id="rId1" Type="http://schemas.openxmlformats.org/officeDocument/2006/relationships/tags" Target="../tags/tag50.xml"/><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36.xml"/><Relationship Id="rId1" Type="http://schemas.openxmlformats.org/officeDocument/2006/relationships/tags" Target="../tags/tag51.xml"/><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36.xml"/><Relationship Id="rId1" Type="http://schemas.openxmlformats.org/officeDocument/2006/relationships/tags" Target="../tags/tag52.xml"/><Relationship Id="rId4" Type="http://schemas.openxmlformats.org/officeDocument/2006/relationships/image" Target="../media/image8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8.xml"/></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236.xml"/></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2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1.xml"/></Relationships>
</file>

<file path=ppt/slides/_rels/slide3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8.xml"/><Relationship Id="rId1" Type="http://schemas.openxmlformats.org/officeDocument/2006/relationships/slideLayout" Target="../slideLayouts/slideLayout236.xml"/><Relationship Id="rId4" Type="http://schemas.openxmlformats.org/officeDocument/2006/relationships/image" Target="../media/image62.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36.xml"/><Relationship Id="rId1" Type="http://schemas.openxmlformats.org/officeDocument/2006/relationships/tags" Target="../tags/tag53.xml"/><Relationship Id="rId5" Type="http://schemas.openxmlformats.org/officeDocument/2006/relationships/image" Target="../media/image62.emf"/><Relationship Id="rId4" Type="http://schemas.openxmlformats.org/officeDocument/2006/relationships/image" Target="../media/image61.emf"/></Relationships>
</file>

<file path=ppt/slides/_rels/slide3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0.xml"/><Relationship Id="rId1" Type="http://schemas.openxmlformats.org/officeDocument/2006/relationships/slideLayout" Target="../slideLayouts/slideLayout236.xml"/><Relationship Id="rId4" Type="http://schemas.openxmlformats.org/officeDocument/2006/relationships/image" Target="../media/image61.emf"/></Relationships>
</file>

<file path=ppt/slides/_rels/slide37.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tags" Target="../tags/tag65.xml"/><Relationship Id="rId18" Type="http://schemas.openxmlformats.org/officeDocument/2006/relationships/image" Target="../media/image77.emf"/><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tags" Target="../tags/tag64.xml"/><Relationship Id="rId17" Type="http://schemas.openxmlformats.org/officeDocument/2006/relationships/oleObject" Target="../embeddings/oleObject3.bin"/><Relationship Id="rId2" Type="http://schemas.openxmlformats.org/officeDocument/2006/relationships/tags" Target="../tags/tag54.xml"/><Relationship Id="rId16" Type="http://schemas.openxmlformats.org/officeDocument/2006/relationships/notesSlide" Target="../notesSlides/notesSlide31.xml"/><Relationship Id="rId1" Type="http://schemas.openxmlformats.org/officeDocument/2006/relationships/vmlDrawing" Target="../drawings/vmlDrawing3.vml"/><Relationship Id="rId6" Type="http://schemas.openxmlformats.org/officeDocument/2006/relationships/tags" Target="../tags/tag58.xml"/><Relationship Id="rId11" Type="http://schemas.openxmlformats.org/officeDocument/2006/relationships/tags" Target="../tags/tag63.xml"/><Relationship Id="rId5" Type="http://schemas.openxmlformats.org/officeDocument/2006/relationships/tags" Target="../tags/tag57.xml"/><Relationship Id="rId15" Type="http://schemas.openxmlformats.org/officeDocument/2006/relationships/slideLayout" Target="../slideLayouts/slideLayout236.xml"/><Relationship Id="rId10" Type="http://schemas.openxmlformats.org/officeDocument/2006/relationships/tags" Target="../tags/tag62.xml"/><Relationship Id="rId19" Type="http://schemas.openxmlformats.org/officeDocument/2006/relationships/image" Target="../media/image88.wmf"/><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tags" Target="../tags/tag6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36.xml"/><Relationship Id="rId1" Type="http://schemas.openxmlformats.org/officeDocument/2006/relationships/tags" Target="../tags/tag67.xml"/><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7.xml"/></Relationships>
</file>

<file path=ppt/slides/_rels/slide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23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41.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image" Target="../media/image79.png"/><Relationship Id="rId7" Type="http://schemas.openxmlformats.org/officeDocument/2006/relationships/image" Target="../media/image92.png"/><Relationship Id="rId2" Type="http://schemas.openxmlformats.org/officeDocument/2006/relationships/notesSlide" Target="../notesSlides/notesSlide34.xml"/><Relationship Id="rId1" Type="http://schemas.openxmlformats.org/officeDocument/2006/relationships/slideLayout" Target="../slideLayouts/slideLayout236.xml"/><Relationship Id="rId6" Type="http://schemas.microsoft.com/office/2007/relationships/hdphoto" Target="../media/hdphoto23.wdp"/><Relationship Id="rId5" Type="http://schemas.openxmlformats.org/officeDocument/2006/relationships/image" Target="../media/image91.png"/><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emf"/><Relationship Id="rId2" Type="http://schemas.openxmlformats.org/officeDocument/2006/relationships/notesSlide" Target="../notesSlides/notesSlide4.xml"/><Relationship Id="rId1" Type="http://schemas.openxmlformats.org/officeDocument/2006/relationships/slideLayout" Target="../slideLayouts/slideLayout236.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hyperlink" Target="http://support.microsoft.com/kb/2721672" TargetMode="External"/><Relationship Id="rId7"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23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69.jpeg"/><Relationship Id="rId7"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23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236.xml"/><Relationship Id="rId6" Type="http://schemas.openxmlformats.org/officeDocument/2006/relationships/image" Target="../media/image73.png"/><Relationship Id="rId5" Type="http://schemas.openxmlformats.org/officeDocument/2006/relationships/image" Target="../media/image64.png"/><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smtClean="0"/>
              <a:t>Name</a:t>
            </a:r>
          </a:p>
          <a:p>
            <a:r>
              <a:rPr lang="en-US" dirty="0" smtClean="0"/>
              <a:t>Title</a:t>
            </a:r>
          </a:p>
          <a:p>
            <a:r>
              <a:rPr lang="en-US" dirty="0" smtClean="0"/>
              <a:t>Microsoft</a:t>
            </a:r>
            <a:endParaRPr lang="en-US" dirty="0"/>
          </a:p>
        </p:txBody>
      </p:sp>
      <p:sp>
        <p:nvSpPr>
          <p:cNvPr id="4" name="Title 3"/>
          <p:cNvSpPr>
            <a:spLocks noGrp="1"/>
          </p:cNvSpPr>
          <p:nvPr>
            <p:ph type="title"/>
          </p:nvPr>
        </p:nvSpPr>
        <p:spPr>
          <a:xfrm>
            <a:off x="269233" y="2075840"/>
            <a:ext cx="10914582" cy="1801436"/>
          </a:xfrm>
        </p:spPr>
        <p:txBody>
          <a:bodyPr/>
          <a:lstStyle/>
          <a:p>
            <a:r>
              <a:rPr lang="en-US" dirty="0" smtClean="0"/>
              <a:t>Windows Azure Virtual Machines</a:t>
            </a:r>
            <a:endParaRPr lang="en-US" dirty="0"/>
          </a:p>
        </p:txBody>
      </p:sp>
    </p:spTree>
    <p:extLst>
      <p:ext uri="{BB962C8B-B14F-4D97-AF65-F5344CB8AC3E}">
        <p14:creationId xmlns:p14="http://schemas.microsoft.com/office/powerpoint/2010/main" val="373666473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Virtual Machine Sizes</a:t>
            </a:r>
          </a:p>
        </p:txBody>
      </p:sp>
      <p:sp>
        <p:nvSpPr>
          <p:cNvPr id="3" name="TextBox 2"/>
          <p:cNvSpPr txBox="1"/>
          <p:nvPr/>
        </p:nvSpPr>
        <p:spPr>
          <a:xfrm>
            <a:off x="1133475" y="5534588"/>
            <a:ext cx="9925050" cy="615360"/>
          </a:xfrm>
          <a:prstGeom prst="rect">
            <a:avLst/>
          </a:prstGeom>
          <a:solidFill>
            <a:schemeClr val="accent2">
              <a:lumMod val="20000"/>
              <a:lumOff val="80000"/>
            </a:schemeClr>
          </a:solidFill>
          <a:ln w="38100">
            <a:solidFill>
              <a:schemeClr val="bg1"/>
            </a:solidFill>
          </a:ln>
        </p:spPr>
        <p:txBody>
          <a:bodyPr wrap="square" lIns="121888" tIns="121888" rIns="121888" bIns="121888" rtlCol="0">
            <a:spAutoFit/>
          </a:bodyPr>
          <a:lstStyle/>
          <a:p>
            <a:pPr algn="ct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Each Persistent Data Disk Can be up to 1 TB</a:t>
            </a:r>
          </a:p>
        </p:txBody>
      </p:sp>
      <p:graphicFrame>
        <p:nvGraphicFramePr>
          <p:cNvPr id="4" name="Table 3"/>
          <p:cNvGraphicFramePr>
            <a:graphicFrameLocks noGrp="1"/>
          </p:cNvGraphicFramePr>
          <p:nvPr>
            <p:extLst>
              <p:ext uri="{D42A27DB-BD31-4B8C-83A1-F6EECF244321}">
                <p14:modId xmlns:p14="http://schemas.microsoft.com/office/powerpoint/2010/main" val="2697439736"/>
              </p:ext>
            </p:extLst>
          </p:nvPr>
        </p:nvGraphicFramePr>
        <p:xfrm>
          <a:off x="1168095" y="1499103"/>
          <a:ext cx="9852634" cy="4100383"/>
        </p:xfrm>
        <a:graphic>
          <a:graphicData uri="http://schemas.openxmlformats.org/drawingml/2006/table">
            <a:tbl>
              <a:tblPr firstRow="1" bandRow="1">
                <a:tableStyleId>{B301B821-A1FF-4177-AEE7-76D212191A09}</a:tableStyleId>
              </a:tblPr>
              <a:tblGrid>
                <a:gridCol w="1970527"/>
                <a:gridCol w="1970527"/>
                <a:gridCol w="2088759"/>
                <a:gridCol w="2128168"/>
                <a:gridCol w="1694653"/>
              </a:tblGrid>
              <a:tr h="879965">
                <a:tc>
                  <a:txBody>
                    <a:bodyPr/>
                    <a:lstStyle/>
                    <a:p>
                      <a:r>
                        <a:rPr lang="en-US" sz="2500" dirty="0" smtClean="0"/>
                        <a:t>VM</a:t>
                      </a:r>
                      <a:r>
                        <a:rPr lang="en-US" sz="2500" baseline="0" dirty="0" smtClean="0"/>
                        <a:t> </a:t>
                      </a:r>
                      <a:r>
                        <a:rPr lang="en-US" sz="2500" dirty="0" smtClean="0"/>
                        <a:t>Size</a:t>
                      </a:r>
                      <a:endParaRPr lang="en-US" sz="2500" b="1" dirty="0">
                        <a:solidFill>
                          <a:schemeClr val="bg1">
                            <a:alpha val="99000"/>
                          </a:schemeClr>
                        </a:solidFill>
                      </a:endParaRPr>
                    </a:p>
                  </a:txBody>
                  <a:tcPr marL="121888" marR="121888" marT="60944" marB="60944" anchor="ctr"/>
                </a:tc>
                <a:tc>
                  <a:txBody>
                    <a:bodyPr/>
                    <a:lstStyle/>
                    <a:p>
                      <a:r>
                        <a:rPr lang="en-US" sz="2500" dirty="0" smtClean="0"/>
                        <a:t>CPU Cores</a:t>
                      </a:r>
                      <a:endParaRPr lang="en-US" sz="2500" b="1" dirty="0">
                        <a:solidFill>
                          <a:schemeClr val="bg1">
                            <a:alpha val="99000"/>
                          </a:schemeClr>
                        </a:solidFill>
                      </a:endParaRPr>
                    </a:p>
                  </a:txBody>
                  <a:tcPr marL="121888" marR="121888" marT="60944" marB="60944" anchor="ctr"/>
                </a:tc>
                <a:tc>
                  <a:txBody>
                    <a:bodyPr/>
                    <a:lstStyle/>
                    <a:p>
                      <a:r>
                        <a:rPr lang="en-US" sz="2500" dirty="0" smtClean="0"/>
                        <a:t>Memory</a:t>
                      </a:r>
                      <a:endParaRPr lang="en-US" sz="2500" b="1" dirty="0">
                        <a:solidFill>
                          <a:schemeClr val="bg1">
                            <a:alpha val="99000"/>
                          </a:schemeClr>
                        </a:solidFill>
                      </a:endParaRPr>
                    </a:p>
                  </a:txBody>
                  <a:tcPr marL="121888" marR="121888" marT="60944" marB="60944" anchor="ctr"/>
                </a:tc>
                <a:tc>
                  <a:txBody>
                    <a:bodyPr/>
                    <a:lstStyle/>
                    <a:p>
                      <a:r>
                        <a:rPr lang="en-US" sz="2500" dirty="0" smtClean="0"/>
                        <a:t>Bandwidth</a:t>
                      </a:r>
                      <a:endParaRPr lang="en-US" sz="2500" b="1" dirty="0">
                        <a:solidFill>
                          <a:schemeClr val="bg1">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a:t>
                      </a:r>
                      <a:r>
                        <a:rPr lang="en-US" sz="2500" baseline="0" dirty="0" smtClean="0"/>
                        <a:t> Data Disks</a:t>
                      </a:r>
                      <a:endParaRPr lang="en-US" sz="2500" b="1" dirty="0" smtClean="0">
                        <a:solidFill>
                          <a:schemeClr val="bg1">
                            <a:alpha val="99000"/>
                          </a:schemeClr>
                        </a:solidFill>
                      </a:endParaRPr>
                    </a:p>
                  </a:txBody>
                  <a:tcPr marL="121888" marR="121888" marT="60944" marB="60944" anchor="ctr"/>
                </a:tc>
              </a:tr>
              <a:tr h="643299">
                <a:tc>
                  <a:txBody>
                    <a:bodyPr/>
                    <a:lstStyle/>
                    <a:p>
                      <a:r>
                        <a:rPr lang="en-US" sz="2500" dirty="0" smtClean="0"/>
                        <a:t>Extra 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Shared</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768 MB</a:t>
                      </a:r>
                      <a:endParaRPr lang="en-US" sz="2500" dirty="0">
                        <a:solidFill>
                          <a:schemeClr val="tx2">
                            <a:lumMod val="75000"/>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5 (Mbps)</a:t>
                      </a:r>
                      <a:endParaRPr lang="en-US" sz="2500" dirty="0" smtClean="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1.75</a:t>
                      </a:r>
                      <a:r>
                        <a:rPr lang="en-US" sz="2500" baseline="0" dirty="0" smtClean="0"/>
                        <a:t>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Medium</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3.5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Extra 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14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16</a:t>
                      </a:r>
                      <a:endParaRPr lang="en-US" sz="2500" dirty="0">
                        <a:solidFill>
                          <a:schemeClr val="tx2">
                            <a:lumMod val="75000"/>
                            <a:alpha val="99000"/>
                          </a:schemeClr>
                        </a:solidFill>
                      </a:endParaRPr>
                    </a:p>
                  </a:txBody>
                  <a:tcPr marL="121888" marR="121888" marT="60944" marB="60944" anchor="ctr"/>
                </a:tc>
              </a:tr>
            </a:tbl>
          </a:graphicData>
        </a:graphic>
      </p:graphicFrame>
    </p:spTree>
    <p:extLst>
      <p:ext uri="{BB962C8B-B14F-4D97-AF65-F5344CB8AC3E}">
        <p14:creationId xmlns:p14="http://schemas.microsoft.com/office/powerpoint/2010/main" val="68381490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9658638" y="893"/>
            <a:ext cx="2528600" cy="68562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smtClean="0"/>
              <a:t>Linux Offering</a:t>
            </a:r>
            <a:endParaRPr lang="en-US" sz="5400" dirty="0"/>
          </a:p>
        </p:txBody>
      </p:sp>
      <p:sp>
        <p:nvSpPr>
          <p:cNvPr id="13" name="Freeform 84"/>
          <p:cNvSpPr>
            <a:spLocks noEditPoints="1"/>
          </p:cNvSpPr>
          <p:nvPr/>
        </p:nvSpPr>
        <p:spPr bwMode="black">
          <a:xfrm>
            <a:off x="10152544" y="4786684"/>
            <a:ext cx="1540788" cy="1841883"/>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pPr defTabSz="914134"/>
            <a:endParaRPr lang="en-US" sz="1600" dirty="0">
              <a:solidFill>
                <a:srgbClr val="292929"/>
              </a:solidFill>
            </a:endParaRPr>
          </a:p>
        </p:txBody>
      </p:sp>
      <p:sp>
        <p:nvSpPr>
          <p:cNvPr id="7" name="Rectangle 6"/>
          <p:cNvSpPr/>
          <p:nvPr/>
        </p:nvSpPr>
        <p:spPr bwMode="auto">
          <a:xfrm>
            <a:off x="413836" y="2408189"/>
            <a:ext cx="2116922" cy="19207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r>
              <a:rPr lang="en-US" sz="7998" dirty="0">
                <a:gradFill>
                  <a:gsLst>
                    <a:gs pos="0">
                      <a:srgbClr val="FFFFFF"/>
                    </a:gs>
                    <a:gs pos="100000">
                      <a:srgbClr val="FFFFFF"/>
                    </a:gs>
                  </a:gsLst>
                  <a:lin ang="5400000" scaled="0"/>
                </a:gradFill>
              </a:rPr>
              <a:t>1</a:t>
            </a:r>
            <a:r>
              <a:rPr lang="en-US" sz="7998" baseline="30000" dirty="0">
                <a:gradFill>
                  <a:gsLst>
                    <a:gs pos="0">
                      <a:srgbClr val="FFFFFF"/>
                    </a:gs>
                    <a:gs pos="100000">
                      <a:srgbClr val="FFFFFF"/>
                    </a:gs>
                  </a:gsLst>
                  <a:lin ang="5400000" scaled="0"/>
                </a:gradFill>
              </a:rPr>
              <a:t>ST</a:t>
            </a:r>
            <a:endParaRPr lang="en-US" sz="1600" baseline="30000" dirty="0">
              <a:gradFill>
                <a:gsLst>
                  <a:gs pos="0">
                    <a:srgbClr val="FFFFFF"/>
                  </a:gs>
                  <a:gs pos="100000">
                    <a:srgbClr val="FFFFFF"/>
                  </a:gs>
                </a:gsLst>
                <a:lin ang="5400000" scaled="0"/>
              </a:gradFill>
            </a:endParaRPr>
          </a:p>
        </p:txBody>
      </p:sp>
      <p:grpSp>
        <p:nvGrpSpPr>
          <p:cNvPr id="18" name="Group 17"/>
          <p:cNvGrpSpPr/>
          <p:nvPr/>
        </p:nvGrpSpPr>
        <p:grpSpPr>
          <a:xfrm>
            <a:off x="2648151" y="2408189"/>
            <a:ext cx="2117228" cy="1920778"/>
            <a:chOff x="2403412" y="2407922"/>
            <a:chExt cx="2117780" cy="1921279"/>
          </a:xfrm>
        </p:grpSpPr>
        <p:sp>
          <p:nvSpPr>
            <p:cNvPr id="9" name="Rectangle 8"/>
            <p:cNvSpPr/>
            <p:nvPr/>
          </p:nvSpPr>
          <p:spPr bwMode="auto">
            <a:xfrm>
              <a:off x="2403412" y="2407922"/>
              <a:ext cx="2117780" cy="19212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2627" y="2586201"/>
              <a:ext cx="1059351" cy="1564720"/>
            </a:xfrm>
            <a:prstGeom prst="rect">
              <a:avLst/>
            </a:prstGeom>
          </p:spPr>
        </p:pic>
      </p:grpSp>
      <p:grpSp>
        <p:nvGrpSpPr>
          <p:cNvPr id="16" name="Group 15"/>
          <p:cNvGrpSpPr/>
          <p:nvPr/>
        </p:nvGrpSpPr>
        <p:grpSpPr>
          <a:xfrm>
            <a:off x="4882773" y="2408085"/>
            <a:ext cx="2117228" cy="1920984"/>
            <a:chOff x="2179904" y="3818588"/>
            <a:chExt cx="2682240" cy="2453640"/>
          </a:xfrm>
        </p:grpSpPr>
        <p:sp>
          <p:nvSpPr>
            <p:cNvPr id="8" name="Rectangle 7"/>
            <p:cNvSpPr/>
            <p:nvPr/>
          </p:nvSpPr>
          <p:spPr bwMode="auto">
            <a:xfrm>
              <a:off x="2179904" y="3818588"/>
              <a:ext cx="2682240" cy="24536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5" name="Picture 14"/>
            <p:cNvPicPr>
              <a:picLocks noChangeAspect="1"/>
            </p:cNvPicPr>
            <p:nvPr/>
          </p:nvPicPr>
          <p:blipFill>
            <a:blip r:embed="rId4" cstate="print">
              <a:clrChange>
                <a:clrFrom>
                  <a:srgbClr val="FFFFFF"/>
                </a:clrFrom>
                <a:clrTo>
                  <a:srgbClr val="FFFFFF">
                    <a:alpha val="0"/>
                  </a:srgbClr>
                </a:clrTo>
              </a:clrChange>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288581" y="4121076"/>
              <a:ext cx="2464885" cy="1848664"/>
            </a:xfrm>
            <a:prstGeom prst="rect">
              <a:avLst/>
            </a:prstGeom>
          </p:spPr>
        </p:pic>
      </p:grpSp>
      <p:sp>
        <p:nvSpPr>
          <p:cNvPr id="19" name="TextBox 18"/>
          <p:cNvSpPr txBox="1"/>
          <p:nvPr/>
        </p:nvSpPr>
        <p:spPr>
          <a:xfrm>
            <a:off x="413835" y="4786686"/>
            <a:ext cx="4280659" cy="609269"/>
          </a:xfrm>
          <a:prstGeom prst="rect">
            <a:avLst/>
          </a:prstGeom>
          <a:noFill/>
        </p:spPr>
        <p:txBody>
          <a:bodyPr wrap="none" lIns="0" tIns="0" rIns="0" bIns="0" rtlCol="0">
            <a:spAutoFit/>
          </a:bodyPr>
          <a:lstStyle/>
          <a:p>
            <a:pPr defTabSz="914134">
              <a:lnSpc>
                <a:spcPct val="90000"/>
              </a:lnSpc>
              <a:spcBef>
                <a:spcPct val="20000"/>
              </a:spcBef>
              <a:buSzPct val="80000"/>
            </a:pPr>
            <a:r>
              <a:rPr lang="en-US" sz="4399" dirty="0">
                <a:solidFill>
                  <a:srgbClr val="FFFFFF">
                    <a:lumMod val="65000"/>
                  </a:srgbClr>
                </a:solidFill>
              </a:rPr>
              <a:t>First Class Citizen</a:t>
            </a:r>
          </a:p>
        </p:txBody>
      </p:sp>
      <p:sp>
        <p:nvSpPr>
          <p:cNvPr id="20" name="TextBox 19"/>
          <p:cNvSpPr txBox="1"/>
          <p:nvPr/>
        </p:nvSpPr>
        <p:spPr>
          <a:xfrm>
            <a:off x="2648150" y="4788161"/>
            <a:ext cx="4366196" cy="609269"/>
          </a:xfrm>
          <a:prstGeom prst="rect">
            <a:avLst/>
          </a:prstGeom>
          <a:noFill/>
        </p:spPr>
        <p:txBody>
          <a:bodyPr wrap="square" lIns="0" tIns="0" rIns="0" bIns="0" rtlCol="0">
            <a:spAutoFit/>
          </a:bodyPr>
          <a:lstStyle/>
          <a:p>
            <a:pPr defTabSz="914134">
              <a:lnSpc>
                <a:spcPct val="90000"/>
              </a:lnSpc>
              <a:spcBef>
                <a:spcPct val="20000"/>
              </a:spcBef>
              <a:buSzPct val="80000"/>
            </a:pPr>
            <a:r>
              <a:rPr lang="en-US" sz="4399" dirty="0">
                <a:solidFill>
                  <a:srgbClr val="FFFFFF">
                    <a:lumMod val="65000"/>
                  </a:srgbClr>
                </a:solidFill>
              </a:rPr>
              <a:t>Enterprise + ISV</a:t>
            </a:r>
          </a:p>
        </p:txBody>
      </p:sp>
      <p:sp>
        <p:nvSpPr>
          <p:cNvPr id="21" name="TextBox 20"/>
          <p:cNvSpPr txBox="1"/>
          <p:nvPr/>
        </p:nvSpPr>
        <p:spPr>
          <a:xfrm>
            <a:off x="586158" y="4760640"/>
            <a:ext cx="6328058" cy="609269"/>
          </a:xfrm>
          <a:prstGeom prst="rect">
            <a:avLst/>
          </a:prstGeom>
          <a:noFill/>
        </p:spPr>
        <p:txBody>
          <a:bodyPr wrap="square" lIns="0" tIns="0" rIns="0" bIns="0" rtlCol="0">
            <a:spAutoFit/>
          </a:bodyPr>
          <a:lstStyle/>
          <a:p>
            <a:pPr defTabSz="914134">
              <a:lnSpc>
                <a:spcPct val="90000"/>
              </a:lnSpc>
              <a:spcBef>
                <a:spcPct val="20000"/>
              </a:spcBef>
              <a:buSzPct val="80000"/>
            </a:pPr>
            <a:r>
              <a:rPr lang="en-US" sz="4399" dirty="0">
                <a:solidFill>
                  <a:srgbClr val="FFFFFF">
                    <a:lumMod val="65000"/>
                  </a:srgbClr>
                </a:solidFill>
              </a:rPr>
              <a:t>Open Source Community</a:t>
            </a:r>
          </a:p>
        </p:txBody>
      </p:sp>
      <p:sp>
        <p:nvSpPr>
          <p:cNvPr id="22" name="TextBox 21"/>
          <p:cNvSpPr txBox="1"/>
          <p:nvPr/>
        </p:nvSpPr>
        <p:spPr>
          <a:xfrm>
            <a:off x="7117395" y="4760641"/>
            <a:ext cx="2015167" cy="609269"/>
          </a:xfrm>
          <a:prstGeom prst="rect">
            <a:avLst/>
          </a:prstGeom>
          <a:noFill/>
        </p:spPr>
        <p:txBody>
          <a:bodyPr wrap="none" lIns="0" tIns="0" rIns="0" bIns="0" rtlCol="0">
            <a:spAutoFit/>
          </a:bodyPr>
          <a:lstStyle/>
          <a:p>
            <a:pPr defTabSz="914134">
              <a:lnSpc>
                <a:spcPct val="90000"/>
              </a:lnSpc>
              <a:spcBef>
                <a:spcPct val="20000"/>
              </a:spcBef>
              <a:buSzPct val="80000"/>
            </a:pPr>
            <a:r>
              <a:rPr lang="en-US" sz="4399" dirty="0">
                <a:solidFill>
                  <a:srgbClr val="FFFFFF">
                    <a:lumMod val="65000"/>
                  </a:srgbClr>
                </a:solidFill>
              </a:rPr>
              <a:t>Support</a:t>
            </a:r>
          </a:p>
        </p:txBody>
      </p:sp>
      <p:grpSp>
        <p:nvGrpSpPr>
          <p:cNvPr id="24" name="Group 23"/>
          <p:cNvGrpSpPr/>
          <p:nvPr/>
        </p:nvGrpSpPr>
        <p:grpSpPr>
          <a:xfrm>
            <a:off x="7117396" y="2408085"/>
            <a:ext cx="2117228" cy="1920984"/>
            <a:chOff x="7117661" y="2407819"/>
            <a:chExt cx="2117780" cy="1921484"/>
          </a:xfrm>
        </p:grpSpPr>
        <p:sp>
          <p:nvSpPr>
            <p:cNvPr id="10" name="Rectangle 9"/>
            <p:cNvSpPr/>
            <p:nvPr/>
          </p:nvSpPr>
          <p:spPr bwMode="auto">
            <a:xfrm>
              <a:off x="7117661" y="2407819"/>
              <a:ext cx="2117780" cy="19214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23" name="Picture 22"/>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448742" y="2640752"/>
              <a:ext cx="1455618" cy="1455618"/>
            </a:xfrm>
            <a:prstGeom prst="rect">
              <a:avLst/>
            </a:prstGeom>
          </p:spPr>
        </p:pic>
      </p:grpSp>
    </p:spTree>
    <p:extLst>
      <p:ext uri="{BB962C8B-B14F-4D97-AF65-F5344CB8AC3E}">
        <p14:creationId xmlns:p14="http://schemas.microsoft.com/office/powerpoint/2010/main" val="3315528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21"/>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p:bldP spid="19" grpId="1"/>
      <p:bldP spid="20" grpId="0"/>
      <p:bldP spid="20" grpId="1"/>
      <p:bldP spid="21" grpId="0"/>
      <p:bldP spid="21" grpId="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Virtual Machines and Cloud Services</a:t>
            </a:r>
            <a:endParaRPr lang="en-US" dirty="0"/>
          </a:p>
        </p:txBody>
      </p:sp>
    </p:spTree>
    <p:extLst>
      <p:ext uri="{BB962C8B-B14F-4D97-AF65-F5344CB8AC3E}">
        <p14:creationId xmlns:p14="http://schemas.microsoft.com/office/powerpoint/2010/main" val="389596250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9634" y="1959616"/>
            <a:ext cx="3004923" cy="3342453"/>
          </a:xfrm>
          <a:prstGeom prst="rect">
            <a:avLst/>
          </a:prstGeom>
          <a:noFill/>
        </p:spPr>
        <p:txBody>
          <a:bodyPr wrap="square" lIns="182880" tIns="146304" rIns="182880" bIns="146304" rtlCol="0">
            <a:spAutoFit/>
          </a:bodyPr>
          <a:lstStyle/>
          <a:p>
            <a:pPr defTabSz="1218987">
              <a:spcBef>
                <a:spcPts val="600"/>
              </a:spcBef>
            </a:pPr>
            <a:r>
              <a:rPr lang="en-US" dirty="0" smtClean="0">
                <a:solidFill>
                  <a:srgbClr val="00188F"/>
                </a:solidFill>
              </a:rPr>
              <a:t>Cloud Service is a…</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Management</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Configuration</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Security</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Networking</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Service Model</a:t>
            </a:r>
          </a:p>
          <a:p>
            <a:pPr defTabSz="1218987">
              <a:spcBef>
                <a:spcPts val="600"/>
              </a:spcBef>
            </a:pPr>
            <a:r>
              <a:rPr lang="en-US" dirty="0">
                <a:gradFill>
                  <a:gsLst>
                    <a:gs pos="2917">
                      <a:srgbClr val="505050"/>
                    </a:gs>
                    <a:gs pos="30000">
                      <a:srgbClr val="505050"/>
                    </a:gs>
                  </a:gsLst>
                  <a:lin ang="5400000" scaled="0"/>
                </a:gradFill>
              </a:rPr>
              <a:t>	</a:t>
            </a:r>
            <a:r>
              <a:rPr lang="en-US" dirty="0" smtClean="0">
                <a:solidFill>
                  <a:srgbClr val="00188F"/>
                </a:solidFill>
              </a:rPr>
              <a:t>boundary</a:t>
            </a:r>
          </a:p>
        </p:txBody>
      </p:sp>
      <p:pic>
        <p:nvPicPr>
          <p:cNvPr id="38"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47240" y="2334598"/>
            <a:ext cx="1256575" cy="1256575"/>
          </a:xfrm>
          <a:prstGeom prst="rect">
            <a:avLst/>
          </a:prstGeom>
        </p:spPr>
      </p:pic>
      <p:graphicFrame>
        <p:nvGraphicFramePr>
          <p:cNvPr id="17" name="Object 16" hidden="1"/>
          <p:cNvGraphicFramePr>
            <a:graphicFrameLocks noChangeAspect="1"/>
          </p:cNvGraphicFramePr>
          <p:nvPr>
            <p:custDataLst>
              <p:tags r:id="rId2"/>
            </p:custDataLst>
            <p:extLst/>
          </p:nvPr>
        </p:nvGraphicFramePr>
        <p:xfrm>
          <a:off x="1" y="895"/>
          <a:ext cx="158751" cy="158709"/>
        </p:xfrm>
        <a:graphic>
          <a:graphicData uri="http://schemas.openxmlformats.org/presentationml/2006/ole">
            <mc:AlternateContent xmlns:mc="http://schemas.openxmlformats.org/markup-compatibility/2006">
              <mc:Choice xmlns:v="urn:schemas-microsoft-com:vml" Requires="v">
                <p:oleObj spid="_x0000_s2066" name="think-cell Slide" r:id="rId14" imgW="270" imgH="270" progId="TCLayout.ActiveDocument.1">
                  <p:embed/>
                </p:oleObj>
              </mc:Choice>
              <mc:Fallback>
                <p:oleObj name="think-cell Slide" r:id="rId14" imgW="270" imgH="270" progId="TCLayout.ActiveDocument.1">
                  <p:embed/>
                  <p:pic>
                    <p:nvPicPr>
                      <p:cNvPr id="0" name=""/>
                      <p:cNvPicPr/>
                      <p:nvPr/>
                    </p:nvPicPr>
                    <p:blipFill>
                      <a:blip r:embed="rId15"/>
                      <a:stretch>
                        <a:fillRect/>
                      </a:stretch>
                    </p:blipFill>
                    <p:spPr>
                      <a:xfrm>
                        <a:off x="1" y="895"/>
                        <a:ext cx="158751" cy="15870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z="5400" dirty="0" smtClean="0"/>
              <a:t>Cloud Services, Roles, and Instances</a:t>
            </a:r>
            <a:br>
              <a:rPr lang="en-US" sz="5400" dirty="0" smtClean="0"/>
            </a:br>
            <a:endParaRPr lang="en-US" sz="4000" dirty="0">
              <a:solidFill>
                <a:schemeClr val="tx2">
                  <a:alpha val="99000"/>
                </a:schemeClr>
              </a:solidFill>
            </a:endParaRPr>
          </a:p>
        </p:txBody>
      </p:sp>
      <p:sp>
        <p:nvSpPr>
          <p:cNvPr id="11" name="TextBox 10"/>
          <p:cNvSpPr txBox="1"/>
          <p:nvPr/>
        </p:nvSpPr>
        <p:spPr>
          <a:xfrm rot="16200000">
            <a:off x="11098865" y="3759636"/>
            <a:ext cx="1476494" cy="295402"/>
          </a:xfrm>
          <a:prstGeom prst="rect">
            <a:avLst/>
          </a:prstGeom>
          <a:noFill/>
        </p:spPr>
        <p:txBody>
          <a:bodyPr wrap="none" lIns="0" tIns="0" rIns="0" bIns="0" rtlCol="0">
            <a:spAutoFit/>
          </a:bodyPr>
          <a:lstStyle/>
          <a:p>
            <a:pPr defTabSz="1218987">
              <a:lnSpc>
                <a:spcPct val="90000"/>
              </a:lnSpc>
              <a:spcBef>
                <a:spcPct val="20000"/>
              </a:spcBef>
              <a:buSzPct val="80000"/>
            </a:pPr>
            <a:r>
              <a:rPr lang="en-US" sz="2133" b="1" dirty="0">
                <a:solidFill>
                  <a:srgbClr val="505050">
                    <a:alpha val="99000"/>
                  </a:srgbClr>
                </a:solidFill>
              </a:rPr>
              <a:t>INSTANCES</a:t>
            </a:r>
          </a:p>
        </p:txBody>
      </p:sp>
      <p:cxnSp>
        <p:nvCxnSpPr>
          <p:cNvPr id="24" name="Straight Connector 23"/>
          <p:cNvCxnSpPr/>
          <p:nvPr/>
        </p:nvCxnSpPr>
        <p:spPr>
          <a:xfrm flipV="1">
            <a:off x="3539513" y="2851592"/>
            <a:ext cx="831128" cy="886209"/>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2904060" y="3638116"/>
            <a:ext cx="821250" cy="295402"/>
          </a:xfrm>
          <a:prstGeom prst="rect">
            <a:avLst/>
          </a:prstGeom>
          <a:noFill/>
        </p:spPr>
        <p:txBody>
          <a:bodyPr wrap="none" lIns="0" tIns="0" rIns="0" bIns="0" rtlCol="0">
            <a:spAutoFit/>
          </a:bodyPr>
          <a:lstStyle/>
          <a:p>
            <a:pPr defTabSz="1218987">
              <a:lnSpc>
                <a:spcPct val="90000"/>
              </a:lnSpc>
              <a:spcBef>
                <a:spcPct val="20000"/>
              </a:spcBef>
              <a:buSzPct val="80000"/>
            </a:pPr>
            <a:r>
              <a:rPr lang="en-US" sz="2133" b="1" dirty="0">
                <a:solidFill>
                  <a:srgbClr val="505050">
                    <a:alpha val="99000"/>
                  </a:srgbClr>
                </a:solidFill>
              </a:rPr>
              <a:t>ROLES</a:t>
            </a:r>
          </a:p>
        </p:txBody>
      </p:sp>
      <p:cxnSp>
        <p:nvCxnSpPr>
          <p:cNvPr id="27" name="Straight Connector 26"/>
          <p:cNvCxnSpPr/>
          <p:nvPr/>
        </p:nvCxnSpPr>
        <p:spPr>
          <a:xfrm>
            <a:off x="3539513" y="3737802"/>
            <a:ext cx="831128" cy="108671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3851510" y="1371496"/>
            <a:ext cx="7003434" cy="2480767"/>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34"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419982" y="2365967"/>
            <a:ext cx="1256575" cy="1256575"/>
          </a:xfrm>
          <a:prstGeom prst="rect">
            <a:avLst/>
          </a:prstGeom>
        </p:spPr>
      </p:pic>
      <p:sp>
        <p:nvSpPr>
          <p:cNvPr id="35" name="Rectangle 34"/>
          <p:cNvSpPr/>
          <p:nvPr>
            <p:custDataLst>
              <p:tags r:id="rId4"/>
            </p:custDataLst>
          </p:nvPr>
        </p:nvSpPr>
        <p:spPr bwMode="auto">
          <a:xfrm>
            <a:off x="4034729" y="1856365"/>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1</a:t>
            </a:r>
            <a:endParaRPr lang="en-US" sz="3199" cap="all" dirty="0">
              <a:ln>
                <a:solidFill>
                  <a:srgbClr val="FFFFFF">
                    <a:alpha val="0"/>
                  </a:srgbClr>
                </a:solidFill>
              </a:ln>
              <a:solidFill>
                <a:srgbClr val="00188F"/>
              </a:solidFill>
            </a:endParaRPr>
          </a:p>
        </p:txBody>
      </p:sp>
      <p:pic>
        <p:nvPicPr>
          <p:cNvPr id="36"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7011" y="2358210"/>
            <a:ext cx="1256575" cy="1256575"/>
          </a:xfrm>
          <a:prstGeom prst="rect">
            <a:avLst/>
          </a:prstGeom>
        </p:spPr>
      </p:pic>
      <p:sp>
        <p:nvSpPr>
          <p:cNvPr id="37" name="Rectangle 36"/>
          <p:cNvSpPr/>
          <p:nvPr>
            <p:custDataLst>
              <p:tags r:id="rId5"/>
            </p:custDataLst>
          </p:nvPr>
        </p:nvSpPr>
        <p:spPr bwMode="auto">
          <a:xfrm>
            <a:off x="6291758" y="1848608"/>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2</a:t>
            </a:r>
            <a:endParaRPr lang="en-US" sz="3199" cap="all" dirty="0">
              <a:ln>
                <a:solidFill>
                  <a:srgbClr val="FFFFFF">
                    <a:alpha val="0"/>
                  </a:srgbClr>
                </a:solidFill>
              </a:ln>
              <a:solidFill>
                <a:srgbClr val="00188F"/>
              </a:solidFill>
            </a:endParaRPr>
          </a:p>
        </p:txBody>
      </p:sp>
      <p:sp>
        <p:nvSpPr>
          <p:cNvPr id="39" name="Rectangle 38"/>
          <p:cNvSpPr/>
          <p:nvPr>
            <p:custDataLst>
              <p:tags r:id="rId6"/>
            </p:custDataLst>
          </p:nvPr>
        </p:nvSpPr>
        <p:spPr bwMode="auto">
          <a:xfrm>
            <a:off x="8561987" y="1824996"/>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3</a:t>
            </a:r>
            <a:endParaRPr lang="en-US" sz="3199" cap="all" dirty="0">
              <a:ln>
                <a:solidFill>
                  <a:srgbClr val="FFFFFF">
                    <a:alpha val="0"/>
                  </a:srgbClr>
                </a:solidFill>
              </a:ln>
              <a:solidFill>
                <a:srgbClr val="00188F"/>
              </a:solidFill>
            </a:endParaRPr>
          </a:p>
        </p:txBody>
      </p:sp>
      <p:sp>
        <p:nvSpPr>
          <p:cNvPr id="4" name="TextBox 3"/>
          <p:cNvSpPr txBox="1"/>
          <p:nvPr/>
        </p:nvSpPr>
        <p:spPr>
          <a:xfrm>
            <a:off x="3851511" y="1263096"/>
            <a:ext cx="7003434" cy="738664"/>
          </a:xfrm>
          <a:prstGeom prst="rect">
            <a:avLst/>
          </a:prstGeom>
          <a:noFill/>
        </p:spPr>
        <p:txBody>
          <a:bodyPr wrap="square" lIns="182880" tIns="146304" rIns="182880" bIns="146304" rtlCol="0">
            <a:spAutoFit/>
          </a:bodyPr>
          <a:lstStyle/>
          <a:p>
            <a:pPr algn="ctr" defTabSz="1218987">
              <a:lnSpc>
                <a:spcPct val="90000"/>
              </a:lnSpc>
            </a:pPr>
            <a:r>
              <a:rPr lang="en-US" sz="3200" dirty="0" smtClean="0">
                <a:gradFill>
                  <a:gsLst>
                    <a:gs pos="2917">
                      <a:srgbClr val="505050"/>
                    </a:gs>
                    <a:gs pos="30000">
                      <a:srgbClr val="505050"/>
                    </a:gs>
                  </a:gsLst>
                  <a:lin ang="5400000" scaled="0"/>
                </a:gradFill>
              </a:rPr>
              <a:t>WEB ROLE</a:t>
            </a:r>
          </a:p>
        </p:txBody>
      </p:sp>
      <p:sp>
        <p:nvSpPr>
          <p:cNvPr id="45" name="Rectangle 44"/>
          <p:cNvSpPr/>
          <p:nvPr/>
        </p:nvSpPr>
        <p:spPr bwMode="auto">
          <a:xfrm>
            <a:off x="3851510" y="4224112"/>
            <a:ext cx="7003434" cy="2480767"/>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46"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419982" y="5218583"/>
            <a:ext cx="1256575" cy="1256575"/>
          </a:xfrm>
          <a:prstGeom prst="rect">
            <a:avLst/>
          </a:prstGeom>
        </p:spPr>
      </p:pic>
      <p:sp>
        <p:nvSpPr>
          <p:cNvPr id="47" name="Rectangle 46"/>
          <p:cNvSpPr/>
          <p:nvPr>
            <p:custDataLst>
              <p:tags r:id="rId7"/>
            </p:custDataLst>
          </p:nvPr>
        </p:nvSpPr>
        <p:spPr bwMode="auto">
          <a:xfrm>
            <a:off x="4034729" y="470898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4</a:t>
            </a:r>
            <a:endParaRPr lang="en-US" sz="3199" cap="all" dirty="0">
              <a:ln>
                <a:solidFill>
                  <a:srgbClr val="FFFFFF">
                    <a:alpha val="0"/>
                  </a:srgbClr>
                </a:solidFill>
              </a:ln>
              <a:solidFill>
                <a:srgbClr val="00188F"/>
              </a:solidFill>
            </a:endParaRPr>
          </a:p>
        </p:txBody>
      </p:sp>
      <p:pic>
        <p:nvPicPr>
          <p:cNvPr id="48"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7011" y="5210826"/>
            <a:ext cx="1256575" cy="1256575"/>
          </a:xfrm>
          <a:prstGeom prst="rect">
            <a:avLst/>
          </a:prstGeom>
        </p:spPr>
      </p:pic>
      <p:sp>
        <p:nvSpPr>
          <p:cNvPr id="49" name="Rectangle 48"/>
          <p:cNvSpPr/>
          <p:nvPr>
            <p:custDataLst>
              <p:tags r:id="rId8"/>
            </p:custDataLst>
          </p:nvPr>
        </p:nvSpPr>
        <p:spPr bwMode="auto">
          <a:xfrm>
            <a:off x="6291758" y="4701224"/>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5</a:t>
            </a:r>
            <a:endParaRPr lang="en-US" sz="3199" cap="all" dirty="0">
              <a:ln>
                <a:solidFill>
                  <a:srgbClr val="FFFFFF">
                    <a:alpha val="0"/>
                  </a:srgbClr>
                </a:solidFill>
              </a:ln>
              <a:solidFill>
                <a:srgbClr val="00188F"/>
              </a:solidFill>
            </a:endParaRPr>
          </a:p>
        </p:txBody>
      </p:sp>
      <p:pic>
        <p:nvPicPr>
          <p:cNvPr id="50"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47240" y="5187214"/>
            <a:ext cx="1256575" cy="1256575"/>
          </a:xfrm>
          <a:prstGeom prst="rect">
            <a:avLst/>
          </a:prstGeom>
        </p:spPr>
      </p:pic>
      <p:sp>
        <p:nvSpPr>
          <p:cNvPr id="51" name="Rectangle 50"/>
          <p:cNvSpPr/>
          <p:nvPr>
            <p:custDataLst>
              <p:tags r:id="rId9"/>
            </p:custDataLst>
          </p:nvPr>
        </p:nvSpPr>
        <p:spPr bwMode="auto">
          <a:xfrm>
            <a:off x="8561987" y="4677612"/>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a:t>
            </a:r>
            <a:endParaRPr lang="en-US" sz="3199" cap="all" dirty="0">
              <a:ln>
                <a:solidFill>
                  <a:srgbClr val="FFFFFF">
                    <a:alpha val="0"/>
                  </a:srgbClr>
                </a:solidFill>
              </a:ln>
              <a:solidFill>
                <a:srgbClr val="00188F"/>
              </a:solidFill>
            </a:endParaRPr>
          </a:p>
        </p:txBody>
      </p:sp>
      <p:sp>
        <p:nvSpPr>
          <p:cNvPr id="52" name="TextBox 51"/>
          <p:cNvSpPr txBox="1"/>
          <p:nvPr/>
        </p:nvSpPr>
        <p:spPr>
          <a:xfrm>
            <a:off x="3851511" y="4115712"/>
            <a:ext cx="7003434" cy="738664"/>
          </a:xfrm>
          <a:prstGeom prst="rect">
            <a:avLst/>
          </a:prstGeom>
          <a:noFill/>
        </p:spPr>
        <p:txBody>
          <a:bodyPr wrap="square" lIns="182880" tIns="146304" rIns="182880" bIns="146304" rtlCol="0">
            <a:spAutoFit/>
          </a:bodyPr>
          <a:lstStyle/>
          <a:p>
            <a:pPr algn="ctr" defTabSz="1218987">
              <a:lnSpc>
                <a:spcPct val="90000"/>
              </a:lnSpc>
            </a:pPr>
            <a:r>
              <a:rPr lang="en-US" sz="3200" dirty="0" smtClean="0">
                <a:gradFill>
                  <a:gsLst>
                    <a:gs pos="2917">
                      <a:srgbClr val="505050"/>
                    </a:gs>
                    <a:gs pos="30000">
                      <a:srgbClr val="505050"/>
                    </a:gs>
                  </a:gsLst>
                  <a:lin ang="5400000" scaled="0"/>
                </a:gradFill>
              </a:rPr>
              <a:t>WORKER ROLE</a:t>
            </a:r>
          </a:p>
        </p:txBody>
      </p:sp>
      <p:cxnSp>
        <p:nvCxnSpPr>
          <p:cNvPr id="14" name="Straight Connector 13"/>
          <p:cNvCxnSpPr/>
          <p:nvPr/>
        </p:nvCxnSpPr>
        <p:spPr>
          <a:xfrm>
            <a:off x="9568870" y="3421433"/>
            <a:ext cx="2041236" cy="55020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006106" y="3450081"/>
            <a:ext cx="6604000" cy="52155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78252" y="3450081"/>
            <a:ext cx="4331854" cy="52155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723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250"/>
                                        <p:tgtEl>
                                          <p:spTgt spid="34"/>
                                        </p:tgtEl>
                                      </p:cBhvr>
                                    </p:animEffect>
                                  </p:childTnLst>
                                </p:cTn>
                              </p:par>
                            </p:childTnLst>
                          </p:cTn>
                        </p:par>
                        <p:par>
                          <p:cTn id="32" fill="hold">
                            <p:stCondLst>
                              <p:cond delay="750"/>
                            </p:stCondLst>
                            <p:childTnLst>
                              <p:par>
                                <p:cTn id="33" presetID="10"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250"/>
                                        <p:tgtEl>
                                          <p:spTgt spid="36"/>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250"/>
                                        <p:tgtEl>
                                          <p:spTgt spid="38"/>
                                        </p:tgtEl>
                                      </p:cBhvr>
                                    </p:animEffect>
                                  </p:childTnLst>
                                </p:cTn>
                              </p:par>
                            </p:childTnLst>
                          </p:cTn>
                        </p:par>
                        <p:par>
                          <p:cTn id="40" fill="hold">
                            <p:stCondLst>
                              <p:cond delay="1250"/>
                            </p:stCondLst>
                            <p:childTnLst>
                              <p:par>
                                <p:cTn id="41" presetID="10" presetClass="entr" presetSubtype="0"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50"/>
                                        <p:tgtEl>
                                          <p:spTgt spid="46"/>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250"/>
                                        <p:tgtEl>
                                          <p:spTgt spid="48"/>
                                        </p:tgtEl>
                                      </p:cBhvr>
                                    </p:animEffect>
                                  </p:childTnLst>
                                </p:cTn>
                              </p:par>
                            </p:childTnLst>
                          </p:cTn>
                        </p:par>
                        <p:par>
                          <p:cTn id="48" fill="hold">
                            <p:stCondLst>
                              <p:cond delay="1750"/>
                            </p:stCondLst>
                            <p:childTnLst>
                              <p:par>
                                <p:cTn id="49" presetID="10" presetClass="entr" presetSubtype="0" fill="hold" nodeType="after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2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nvPr>
        </p:nvGraphicFramePr>
        <p:xfrm>
          <a:off x="1" y="895"/>
          <a:ext cx="158751" cy="158709"/>
        </p:xfrm>
        <a:graphic>
          <a:graphicData uri="http://schemas.openxmlformats.org/presentationml/2006/ole">
            <mc:AlternateContent xmlns:mc="http://schemas.openxmlformats.org/markup-compatibility/2006">
              <mc:Choice xmlns:v="urn:schemas-microsoft-com:vml" Requires="v">
                <p:oleObj spid="_x0000_s3090"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1" y="895"/>
                        <a:ext cx="158751" cy="15870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z="5400" dirty="0" smtClean="0"/>
              <a:t>Cloud Services with Virtual Machines</a:t>
            </a:r>
            <a:r>
              <a:rPr lang="en-US" sz="5400" dirty="0"/>
              <a:t/>
            </a:r>
            <a:br>
              <a:rPr lang="en-US" sz="5400" dirty="0"/>
            </a:br>
            <a:r>
              <a:rPr lang="en-US" sz="4000" dirty="0">
                <a:solidFill>
                  <a:schemeClr val="tx2"/>
                </a:solidFill>
              </a:rPr>
              <a:t>Multiple Virtual Machines can be hosted within the same cloud service </a:t>
            </a:r>
          </a:p>
        </p:txBody>
      </p:sp>
      <p:sp>
        <p:nvSpPr>
          <p:cNvPr id="11" name="Freeform 128"/>
          <p:cNvSpPr>
            <a:spLocks noChangeAspect="1"/>
          </p:cNvSpPr>
          <p:nvPr/>
        </p:nvSpPr>
        <p:spPr bwMode="black">
          <a:xfrm>
            <a:off x="5472004" y="2457624"/>
            <a:ext cx="570150" cy="31495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987"/>
            <a:endParaRPr lang="en-US" sz="3199">
              <a:solidFill>
                <a:srgbClr val="505050"/>
              </a:solidFill>
            </a:endParaRPr>
          </a:p>
        </p:txBody>
      </p:sp>
      <p:sp>
        <p:nvSpPr>
          <p:cNvPr id="12" name="Rectangle 11"/>
          <p:cNvSpPr/>
          <p:nvPr/>
        </p:nvSpPr>
        <p:spPr bwMode="auto">
          <a:xfrm>
            <a:off x="1918523" y="3094359"/>
            <a:ext cx="2085156" cy="20851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94" fontAlgn="base">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24"/>
          <p:cNvSpPr>
            <a:spLocks noEditPoints="1"/>
          </p:cNvSpPr>
          <p:nvPr/>
        </p:nvSpPr>
        <p:spPr bwMode="black">
          <a:xfrm>
            <a:off x="2245440" y="3698688"/>
            <a:ext cx="1310884" cy="101253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defTabSz="1218987"/>
            <a:endParaRPr lang="en-US" sz="3199">
              <a:solidFill>
                <a:srgbClr val="505050"/>
              </a:solidFill>
            </a:endParaRPr>
          </a:p>
        </p:txBody>
      </p:sp>
      <p:sp>
        <p:nvSpPr>
          <p:cNvPr id="18" name="Rectangle 17"/>
          <p:cNvSpPr/>
          <p:nvPr/>
        </p:nvSpPr>
        <p:spPr bwMode="auto">
          <a:xfrm>
            <a:off x="4438514" y="2232013"/>
            <a:ext cx="4685387" cy="4157169"/>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21" name="TextBox 66"/>
          <p:cNvSpPr txBox="1"/>
          <p:nvPr/>
        </p:nvSpPr>
        <p:spPr>
          <a:xfrm>
            <a:off x="4438514" y="1881936"/>
            <a:ext cx="4685387" cy="276999"/>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000" dirty="0">
                <a:solidFill>
                  <a:srgbClr val="505050"/>
                </a:solidFill>
              </a:rPr>
              <a:t>Cloud </a:t>
            </a:r>
            <a:r>
              <a:rPr lang="en-US" sz="2000" dirty="0" smtClean="0">
                <a:solidFill>
                  <a:srgbClr val="505050"/>
                </a:solidFill>
              </a:rPr>
              <a:t>Service</a:t>
            </a:r>
            <a:endParaRPr lang="en-US" sz="2000" dirty="0">
              <a:solidFill>
                <a:srgbClr val="505050"/>
              </a:solidFill>
            </a:endParaRPr>
          </a:p>
        </p:txBody>
      </p:sp>
      <p:pic>
        <p:nvPicPr>
          <p:cNvPr id="22"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993497" y="2895143"/>
            <a:ext cx="1256575" cy="1256575"/>
          </a:xfrm>
          <a:prstGeom prst="rect">
            <a:avLst/>
          </a:prstGeom>
        </p:spPr>
      </p:pic>
      <p:sp>
        <p:nvSpPr>
          <p:cNvPr id="13" name="Rectangle 12"/>
          <p:cNvSpPr/>
          <p:nvPr>
            <p:custDataLst>
              <p:tags r:id="rId4"/>
            </p:custDataLst>
          </p:nvPr>
        </p:nvSpPr>
        <p:spPr bwMode="auto">
          <a:xfrm>
            <a:off x="4608244" y="238554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1</a:t>
            </a:r>
            <a:endParaRPr lang="en-US" sz="3199" cap="all" dirty="0">
              <a:ln>
                <a:solidFill>
                  <a:srgbClr val="FFFFFF">
                    <a:alpha val="0"/>
                  </a:srgbClr>
                </a:solidFill>
              </a:ln>
              <a:solidFill>
                <a:srgbClr val="00188F"/>
              </a:solidFill>
            </a:endParaRPr>
          </a:p>
        </p:txBody>
      </p:sp>
      <p:pic>
        <p:nvPicPr>
          <p:cNvPr id="19"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37134" y="2886842"/>
            <a:ext cx="1256575" cy="1256575"/>
          </a:xfrm>
          <a:prstGeom prst="rect">
            <a:avLst/>
          </a:prstGeom>
        </p:spPr>
      </p:pic>
      <p:sp>
        <p:nvSpPr>
          <p:cNvPr id="20" name="Rectangle 19"/>
          <p:cNvSpPr/>
          <p:nvPr>
            <p:custDataLst>
              <p:tags r:id="rId5"/>
            </p:custDataLst>
          </p:nvPr>
        </p:nvSpPr>
        <p:spPr bwMode="auto">
          <a:xfrm>
            <a:off x="6851881" y="2377240"/>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2</a:t>
            </a:r>
            <a:endParaRPr lang="en-US" sz="3199" cap="all" dirty="0">
              <a:ln>
                <a:solidFill>
                  <a:srgbClr val="FFFFFF">
                    <a:alpha val="0"/>
                  </a:srgbClr>
                </a:solidFill>
              </a:ln>
              <a:solidFill>
                <a:srgbClr val="00188F"/>
              </a:solidFill>
            </a:endParaRPr>
          </a:p>
        </p:txBody>
      </p:sp>
      <p:pic>
        <p:nvPicPr>
          <p:cNvPr id="29"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999695" y="4896963"/>
            <a:ext cx="1256575" cy="1256575"/>
          </a:xfrm>
          <a:prstGeom prst="rect">
            <a:avLst/>
          </a:prstGeom>
        </p:spPr>
      </p:pic>
      <p:sp>
        <p:nvSpPr>
          <p:cNvPr id="30" name="Rectangle 29"/>
          <p:cNvSpPr/>
          <p:nvPr>
            <p:custDataLst>
              <p:tags r:id="rId6"/>
            </p:custDataLst>
          </p:nvPr>
        </p:nvSpPr>
        <p:spPr bwMode="auto">
          <a:xfrm>
            <a:off x="4614442" y="438736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3</a:t>
            </a:r>
            <a:endParaRPr lang="en-US" sz="3199" cap="all" dirty="0">
              <a:ln>
                <a:solidFill>
                  <a:srgbClr val="FFFFFF">
                    <a:alpha val="0"/>
                  </a:srgbClr>
                </a:solidFill>
              </a:ln>
              <a:solidFill>
                <a:srgbClr val="00188F"/>
              </a:solidFill>
            </a:endParaRPr>
          </a:p>
        </p:txBody>
      </p:sp>
      <p:pic>
        <p:nvPicPr>
          <p:cNvPr id="31"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49530" y="4896963"/>
            <a:ext cx="1256575" cy="1256575"/>
          </a:xfrm>
          <a:prstGeom prst="rect">
            <a:avLst/>
          </a:prstGeom>
        </p:spPr>
      </p:pic>
      <p:sp>
        <p:nvSpPr>
          <p:cNvPr id="32" name="Rectangle 31"/>
          <p:cNvSpPr/>
          <p:nvPr>
            <p:custDataLst>
              <p:tags r:id="rId7"/>
            </p:custDataLst>
          </p:nvPr>
        </p:nvSpPr>
        <p:spPr bwMode="auto">
          <a:xfrm>
            <a:off x="6864277" y="438736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4</a:t>
            </a:r>
            <a:endParaRPr lang="en-US" sz="3199" cap="all" dirty="0">
              <a:ln>
                <a:solidFill>
                  <a:srgbClr val="FFFFFF">
                    <a:alpha val="0"/>
                  </a:srgbClr>
                </a:solidFill>
              </a:ln>
              <a:solidFill>
                <a:srgbClr val="00188F"/>
              </a:solidFill>
            </a:endParaRPr>
          </a:p>
        </p:txBody>
      </p:sp>
    </p:spTree>
    <p:extLst>
      <p:ext uri="{BB962C8B-B14F-4D97-AF65-F5344CB8AC3E}">
        <p14:creationId xmlns:p14="http://schemas.microsoft.com/office/powerpoint/2010/main" val="3003625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250"/>
                                        <p:tgtEl>
                                          <p:spTgt spid="1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250"/>
                                        <p:tgtEl>
                                          <p:spTgt spid="29"/>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Multiple Cloud Services Configuration</a:t>
            </a:r>
            <a:endParaRPr lang="en-US" sz="5400" dirty="0"/>
          </a:p>
        </p:txBody>
      </p:sp>
      <p:pic>
        <p:nvPicPr>
          <p:cNvPr id="8" name="Picture 7"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1234638" y="3152468"/>
            <a:ext cx="913664" cy="913664"/>
          </a:xfrm>
          <a:prstGeom prst="rect">
            <a:avLst/>
          </a:prstGeom>
          <a:noFill/>
        </p:spPr>
      </p:pic>
      <p:cxnSp>
        <p:nvCxnSpPr>
          <p:cNvPr id="9" name="Elbow Connector 8"/>
          <p:cNvCxnSpPr>
            <a:stCxn id="8" idx="3"/>
          </p:cNvCxnSpPr>
          <p:nvPr/>
        </p:nvCxnSpPr>
        <p:spPr>
          <a:xfrm>
            <a:off x="2148304" y="3609300"/>
            <a:ext cx="920945" cy="1608018"/>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1670942" y="1801703"/>
            <a:ext cx="2348" cy="1535602"/>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647663" y="4111369"/>
            <a:ext cx="12730" cy="1325658"/>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17" name="TextBox 20"/>
          <p:cNvSpPr txBox="1"/>
          <p:nvPr/>
        </p:nvSpPr>
        <p:spPr>
          <a:xfrm>
            <a:off x="10258551" y="6188103"/>
            <a:ext cx="850105"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spc="-70" dirty="0" err="1">
                <a:gradFill>
                  <a:gsLst>
                    <a:gs pos="100000">
                      <a:schemeClr val="tx2"/>
                    </a:gs>
                    <a:gs pos="0">
                      <a:schemeClr val="tx2"/>
                    </a:gs>
                  </a:gsLst>
                  <a:lin ang="5400000" scaled="0"/>
                </a:gradFill>
              </a:rPr>
              <a:t>OnPrem</a:t>
            </a:r>
            <a:endParaRPr lang="en-US" sz="1959" spc="-70" dirty="0">
              <a:gradFill>
                <a:gsLst>
                  <a:gs pos="100000">
                    <a:schemeClr val="tx2"/>
                  </a:gs>
                  <a:gs pos="0">
                    <a:schemeClr val="tx2"/>
                  </a:gs>
                </a:gsLst>
                <a:lin ang="5400000" scaled="0"/>
              </a:gradFill>
            </a:endParaRPr>
          </a:p>
        </p:txBody>
      </p:sp>
      <p:sp>
        <p:nvSpPr>
          <p:cNvPr id="18" name="TextBox 21"/>
          <p:cNvSpPr txBox="1"/>
          <p:nvPr/>
        </p:nvSpPr>
        <p:spPr>
          <a:xfrm>
            <a:off x="1580679" y="1387682"/>
            <a:ext cx="26289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LB</a:t>
            </a:r>
          </a:p>
        </p:txBody>
      </p:sp>
      <p:cxnSp>
        <p:nvCxnSpPr>
          <p:cNvPr id="22" name="Elbow Connector 21"/>
          <p:cNvCxnSpPr>
            <a:stCxn id="43" idx="3"/>
            <a:endCxn id="8" idx="1"/>
          </p:cNvCxnSpPr>
          <p:nvPr/>
        </p:nvCxnSpPr>
        <p:spPr>
          <a:xfrm>
            <a:off x="1008722" y="3288825"/>
            <a:ext cx="225916" cy="320475"/>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H="1">
            <a:off x="9970483" y="1741573"/>
            <a:ext cx="9325" cy="2987208"/>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8" idx="3"/>
          </p:cNvCxnSpPr>
          <p:nvPr/>
        </p:nvCxnSpPr>
        <p:spPr>
          <a:xfrm flipV="1">
            <a:off x="2148304" y="2211549"/>
            <a:ext cx="920945" cy="1397752"/>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TextBox 39"/>
          <p:cNvSpPr txBox="1"/>
          <p:nvPr/>
        </p:nvSpPr>
        <p:spPr>
          <a:xfrm>
            <a:off x="1315869" y="3851901"/>
            <a:ext cx="771045"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80/443</a:t>
            </a:r>
          </a:p>
        </p:txBody>
      </p:sp>
      <p:pic>
        <p:nvPicPr>
          <p:cNvPr id="42" name="Picture 41"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3679" y="2721596"/>
            <a:ext cx="985295" cy="985295"/>
          </a:xfrm>
          <a:prstGeom prst="rect">
            <a:avLst/>
          </a:prstGeom>
          <a:noFill/>
        </p:spPr>
      </p:pic>
      <p:pic>
        <p:nvPicPr>
          <p:cNvPr id="43" name="Picture 42"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23426" y="2796177"/>
            <a:ext cx="985295" cy="985295"/>
          </a:xfrm>
          <a:prstGeom prst="rect">
            <a:avLst/>
          </a:prstGeom>
          <a:noFill/>
          <a:ln>
            <a:noFill/>
          </a:ln>
        </p:spPr>
      </p:pic>
      <p:cxnSp>
        <p:nvCxnSpPr>
          <p:cNvPr id="46" name="Elbow Connector 45"/>
          <p:cNvCxnSpPr/>
          <p:nvPr/>
        </p:nvCxnSpPr>
        <p:spPr>
          <a:xfrm flipH="1">
            <a:off x="4890551" y="3629762"/>
            <a:ext cx="1040149" cy="15671"/>
          </a:xfrm>
          <a:prstGeom prst="straightConnector1">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2" name="Rectangle 51"/>
          <p:cNvSpPr/>
          <p:nvPr/>
        </p:nvSpPr>
        <p:spPr bwMode="auto">
          <a:xfrm>
            <a:off x="2355032" y="1802985"/>
            <a:ext cx="5071314" cy="4186335"/>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3" name="Rectangle 52"/>
          <p:cNvSpPr/>
          <p:nvPr/>
        </p:nvSpPr>
        <p:spPr bwMode="auto">
          <a:xfrm>
            <a:off x="7586155" y="1802985"/>
            <a:ext cx="2053761" cy="2084123"/>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4" name="Rectangle 53"/>
          <p:cNvSpPr/>
          <p:nvPr/>
        </p:nvSpPr>
        <p:spPr bwMode="auto">
          <a:xfrm>
            <a:off x="2278893" y="1725271"/>
            <a:ext cx="7477214" cy="4401772"/>
          </a:xfrm>
          <a:prstGeom prst="rect">
            <a:avLst/>
          </a:prstGeom>
          <a:no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5" name="Rectangle 54"/>
          <p:cNvSpPr/>
          <p:nvPr/>
        </p:nvSpPr>
        <p:spPr bwMode="auto">
          <a:xfrm>
            <a:off x="8788878" y="4488427"/>
            <a:ext cx="1785139" cy="8167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cxnSp>
        <p:nvCxnSpPr>
          <p:cNvPr id="56" name="Straight Connector 55"/>
          <p:cNvCxnSpPr/>
          <p:nvPr/>
        </p:nvCxnSpPr>
        <p:spPr>
          <a:xfrm>
            <a:off x="8764307" y="4780500"/>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764307" y="5134443"/>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TextBox 65"/>
          <p:cNvSpPr txBox="1"/>
          <p:nvPr/>
        </p:nvSpPr>
        <p:spPr>
          <a:xfrm>
            <a:off x="9105927" y="4825865"/>
            <a:ext cx="1282980" cy="271356"/>
          </a:xfrm>
          <a:prstGeom prst="rect">
            <a:avLst/>
          </a:prstGeom>
          <a:solidFill>
            <a:schemeClr val="bg2"/>
          </a:solid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VPN Tunnel</a:t>
            </a:r>
          </a:p>
        </p:txBody>
      </p:sp>
      <p:sp>
        <p:nvSpPr>
          <p:cNvPr id="59" name="TextBox 66"/>
          <p:cNvSpPr txBox="1"/>
          <p:nvPr/>
        </p:nvSpPr>
        <p:spPr>
          <a:xfrm>
            <a:off x="5601682" y="5623588"/>
            <a:ext cx="171566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Cloud </a:t>
            </a:r>
            <a:r>
              <a:rPr lang="en-US" sz="1959" dirty="0" smtClean="0"/>
              <a:t>Service 1</a:t>
            </a:r>
            <a:endParaRPr lang="en-US" sz="1959" dirty="0"/>
          </a:p>
        </p:txBody>
      </p:sp>
      <p:sp>
        <p:nvSpPr>
          <p:cNvPr id="60" name="TextBox 67"/>
          <p:cNvSpPr txBox="1"/>
          <p:nvPr/>
        </p:nvSpPr>
        <p:spPr>
          <a:xfrm>
            <a:off x="7850704" y="3530857"/>
            <a:ext cx="171566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Cloud </a:t>
            </a:r>
            <a:r>
              <a:rPr lang="en-US" sz="1959" dirty="0" smtClean="0"/>
              <a:t>Service 2</a:t>
            </a:r>
            <a:endParaRPr lang="en-US" sz="1959" dirty="0"/>
          </a:p>
        </p:txBody>
      </p:sp>
      <p:sp>
        <p:nvSpPr>
          <p:cNvPr id="62" name="TextBox 69"/>
          <p:cNvSpPr txBox="1"/>
          <p:nvPr/>
        </p:nvSpPr>
        <p:spPr>
          <a:xfrm>
            <a:off x="5151921" y="6195097"/>
            <a:ext cx="588174"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spc="-70" dirty="0">
                <a:gradFill>
                  <a:gsLst>
                    <a:gs pos="100000">
                      <a:schemeClr val="tx2"/>
                    </a:gs>
                    <a:gs pos="0">
                      <a:schemeClr val="tx2"/>
                    </a:gs>
                  </a:gsLst>
                  <a:lin ang="5400000" scaled="0"/>
                </a:gradFill>
              </a:rPr>
              <a:t>Azure</a:t>
            </a:r>
          </a:p>
        </p:txBody>
      </p:sp>
      <p:cxnSp>
        <p:nvCxnSpPr>
          <p:cNvPr id="69" name="Straight Connector 68"/>
          <p:cNvCxnSpPr/>
          <p:nvPr/>
        </p:nvCxnSpPr>
        <p:spPr>
          <a:xfrm flipH="1">
            <a:off x="9961593" y="5261950"/>
            <a:ext cx="17781" cy="816314"/>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0195493" y="1707415"/>
            <a:ext cx="1819182" cy="4401772"/>
          </a:xfrm>
          <a:prstGeom prst="rect">
            <a:avLst/>
          </a:prstGeom>
          <a:no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76" name="Rectangle 75"/>
          <p:cNvSpPr/>
          <p:nvPr/>
        </p:nvSpPr>
        <p:spPr>
          <a:xfrm>
            <a:off x="3114567" y="1913343"/>
            <a:ext cx="1760857" cy="365309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9" dirty="0" smtClean="0">
                <a:solidFill>
                  <a:schemeClr val="tx1"/>
                </a:solidFill>
              </a:rPr>
              <a:t>WEB</a:t>
            </a:r>
            <a:endParaRPr lang="en-US" sz="1959" dirty="0">
              <a:solidFill>
                <a:schemeClr val="tx1"/>
              </a:solidFill>
            </a:endParaRPr>
          </a:p>
        </p:txBody>
      </p:sp>
      <p:sp>
        <p:nvSpPr>
          <p:cNvPr id="81" name="Rectangle 80"/>
          <p:cNvSpPr/>
          <p:nvPr/>
        </p:nvSpPr>
        <p:spPr>
          <a:xfrm>
            <a:off x="5975131" y="2459421"/>
            <a:ext cx="1299284" cy="2637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9" dirty="0" smtClean="0">
              <a:solidFill>
                <a:schemeClr val="tx1"/>
              </a:solidFill>
            </a:endParaRPr>
          </a:p>
          <a:p>
            <a:pPr algn="ctr"/>
            <a:endParaRPr lang="en-US" sz="1959" dirty="0">
              <a:solidFill>
                <a:schemeClr val="tx1"/>
              </a:solidFill>
            </a:endParaRPr>
          </a:p>
          <a:p>
            <a:pPr algn="ctr"/>
            <a:endParaRPr lang="en-US" sz="1959" dirty="0" smtClean="0">
              <a:solidFill>
                <a:schemeClr val="tx1"/>
              </a:solidFill>
            </a:endParaRPr>
          </a:p>
          <a:p>
            <a:pPr algn="ctr"/>
            <a:r>
              <a:rPr lang="en-US" sz="1959" dirty="0" smtClean="0">
                <a:solidFill>
                  <a:schemeClr val="tx1"/>
                </a:solidFill>
              </a:rPr>
              <a:t>SQL</a:t>
            </a:r>
            <a:r>
              <a:rPr lang="en-US" sz="1959" dirty="0">
                <a:solidFill>
                  <a:schemeClr val="tx1"/>
                </a:solidFill>
              </a:rPr>
              <a:t/>
            </a:r>
            <a:br>
              <a:rPr lang="en-US" sz="1959" dirty="0">
                <a:solidFill>
                  <a:schemeClr val="tx1"/>
                </a:solidFill>
              </a:rPr>
            </a:br>
            <a:endParaRPr lang="en-US" sz="1959" dirty="0">
              <a:solidFill>
                <a:schemeClr val="tx1"/>
              </a:solidFill>
            </a:endParaRPr>
          </a:p>
        </p:txBody>
      </p:sp>
      <p:sp>
        <p:nvSpPr>
          <p:cNvPr id="82" name="Rectangle 81"/>
          <p:cNvSpPr/>
          <p:nvPr/>
        </p:nvSpPr>
        <p:spPr>
          <a:xfrm>
            <a:off x="7863769" y="2051913"/>
            <a:ext cx="1483725" cy="133059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smtClean="0">
              <a:solidFill>
                <a:schemeClr val="tx1"/>
              </a:solidFill>
            </a:endParaRPr>
          </a:p>
          <a:p>
            <a:pPr algn="ctr"/>
            <a:endParaRPr lang="en-US" sz="1799" dirty="0">
              <a:solidFill>
                <a:schemeClr val="tx1"/>
              </a:solidFill>
            </a:endParaRPr>
          </a:p>
          <a:p>
            <a:pPr algn="ctr"/>
            <a:endParaRPr lang="en-US" sz="1799" dirty="0" smtClean="0">
              <a:solidFill>
                <a:schemeClr val="tx1"/>
              </a:solidFill>
            </a:endParaRPr>
          </a:p>
          <a:p>
            <a:pPr algn="ctr"/>
            <a:r>
              <a:rPr lang="en-US" sz="1799" dirty="0" smtClean="0">
                <a:solidFill>
                  <a:schemeClr val="tx1"/>
                </a:solidFill>
              </a:rPr>
              <a:t>AD/DC/DNS</a:t>
            </a:r>
            <a:endParaRPr lang="en-US" sz="1959" dirty="0">
              <a:solidFill>
                <a:schemeClr val="tx1"/>
              </a:solidFill>
            </a:endParaRPr>
          </a:p>
        </p:txBody>
      </p:sp>
      <p:pic>
        <p:nvPicPr>
          <p:cNvPr id="67" name="Picture 66"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0926287" y="4213055"/>
            <a:ext cx="985691" cy="985691"/>
          </a:xfrm>
          <a:prstGeom prst="rect">
            <a:avLst/>
          </a:prstGeom>
          <a:noFill/>
          <a:ln>
            <a:noFill/>
          </a:ln>
        </p:spPr>
      </p:pic>
      <p:pic>
        <p:nvPicPr>
          <p:cNvPr id="68" name="Picture 67"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10449470" y="4501861"/>
            <a:ext cx="914032" cy="914032"/>
          </a:xfrm>
          <a:prstGeom prst="rect">
            <a:avLst/>
          </a:prstGeom>
          <a:noFill/>
        </p:spPr>
      </p:pic>
      <p:sp>
        <p:nvSpPr>
          <p:cNvPr id="85" name="TextBox 66"/>
          <p:cNvSpPr txBox="1"/>
          <p:nvPr/>
        </p:nvSpPr>
        <p:spPr>
          <a:xfrm>
            <a:off x="10740554" y="5231370"/>
            <a:ext cx="1216144" cy="271483"/>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60" dirty="0"/>
              <a:t>Corp Users</a:t>
            </a:r>
          </a:p>
        </p:txBody>
      </p:sp>
      <p:pic>
        <p:nvPicPr>
          <p:cNvPr id="51"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6" y="2729009"/>
            <a:ext cx="748093" cy="748093"/>
          </a:xfrm>
          <a:prstGeom prst="rect">
            <a:avLst/>
          </a:prstGeom>
        </p:spPr>
      </p:pic>
      <p:pic>
        <p:nvPicPr>
          <p:cNvPr id="61"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8" y="4688934"/>
            <a:ext cx="748093" cy="748093"/>
          </a:xfrm>
          <a:prstGeom prst="rect">
            <a:avLst/>
          </a:prstGeom>
        </p:spPr>
      </p:pic>
      <p:pic>
        <p:nvPicPr>
          <p:cNvPr id="63"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7" y="3908301"/>
            <a:ext cx="748093" cy="748093"/>
          </a:xfrm>
          <a:prstGeom prst="rect">
            <a:avLst/>
          </a:prstGeom>
        </p:spPr>
      </p:pic>
      <p:pic>
        <p:nvPicPr>
          <p:cNvPr id="64"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262733" y="2696469"/>
            <a:ext cx="748093" cy="748093"/>
          </a:xfrm>
          <a:prstGeom prst="rect">
            <a:avLst/>
          </a:prstGeom>
        </p:spPr>
      </p:pic>
      <p:pic>
        <p:nvPicPr>
          <p:cNvPr id="65"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38988" y="2140671"/>
            <a:ext cx="748093" cy="748093"/>
          </a:xfrm>
          <a:prstGeom prst="rect">
            <a:avLst/>
          </a:prstGeom>
        </p:spPr>
      </p:pic>
      <p:sp>
        <p:nvSpPr>
          <p:cNvPr id="41" name="Freeform 40"/>
          <p:cNvSpPr>
            <a:spLocks noEditPoints="1"/>
          </p:cNvSpPr>
          <p:nvPr/>
        </p:nvSpPr>
        <p:spPr bwMode="black">
          <a:xfrm>
            <a:off x="10376479" y="194837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chemeClr val="bg2">
                  <a:lumMod val="10000"/>
                </a:schemeClr>
              </a:solidFill>
              <a:latin typeface="Segoe Light" pitchFamily="34" charset="0"/>
            </a:endParaRPr>
          </a:p>
        </p:txBody>
      </p:sp>
      <p:sp>
        <p:nvSpPr>
          <p:cNvPr id="44" name="Freeform 43"/>
          <p:cNvSpPr>
            <a:spLocks noEditPoints="1"/>
          </p:cNvSpPr>
          <p:nvPr/>
        </p:nvSpPr>
        <p:spPr bwMode="black">
          <a:xfrm>
            <a:off x="11222243" y="194837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chemeClr val="bg2">
                  <a:lumMod val="10000"/>
                </a:schemeClr>
              </a:solidFill>
              <a:latin typeface="Segoe Light" pitchFamily="34" charset="0"/>
            </a:endParaRPr>
          </a:p>
        </p:txBody>
      </p:sp>
      <p:sp>
        <p:nvSpPr>
          <p:cNvPr id="4" name="TextBox 3"/>
          <p:cNvSpPr txBox="1"/>
          <p:nvPr/>
        </p:nvSpPr>
        <p:spPr>
          <a:xfrm>
            <a:off x="10426672" y="3074522"/>
            <a:ext cx="1405130" cy="572464"/>
          </a:xfrm>
          <a:prstGeom prst="rect">
            <a:avLst/>
          </a:prstGeom>
          <a:noFill/>
        </p:spPr>
        <p:txBody>
          <a:bodyPr wrap="square" lIns="182880" tIns="146304" rIns="182880" bIns="146304" rtlCol="0">
            <a:spAutoFit/>
          </a:bodyPr>
          <a:lstStyle/>
          <a:p>
            <a:pPr algn="ctr">
              <a:lnSpc>
                <a:spcPct val="90000"/>
              </a:lnSpc>
            </a:pPr>
            <a:r>
              <a:rPr lang="en-US" sz="2000" dirty="0" smtClean="0">
                <a:gradFill>
                  <a:gsLst>
                    <a:gs pos="2917">
                      <a:schemeClr val="tx1"/>
                    </a:gs>
                    <a:gs pos="30000">
                      <a:schemeClr val="tx1"/>
                    </a:gs>
                  </a:gsLst>
                  <a:lin ang="5400000" scaled="0"/>
                </a:gradFill>
              </a:rPr>
              <a:t>AD 1</a:t>
            </a:r>
          </a:p>
        </p:txBody>
      </p:sp>
      <p:pic>
        <p:nvPicPr>
          <p:cNvPr id="45"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09378" y="1948376"/>
            <a:ext cx="748093" cy="748093"/>
          </a:xfrm>
          <a:prstGeom prst="rect">
            <a:avLst/>
          </a:prstGeom>
        </p:spPr>
      </p:pic>
      <p:pic>
        <p:nvPicPr>
          <p:cNvPr id="47"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259464" y="4215049"/>
            <a:ext cx="748093" cy="748093"/>
          </a:xfrm>
          <a:prstGeom prst="rect">
            <a:avLst/>
          </a:prstGeom>
        </p:spPr>
      </p:pic>
    </p:spTree>
    <p:extLst>
      <p:ext uri="{BB962C8B-B14F-4D97-AF65-F5344CB8AC3E}">
        <p14:creationId xmlns:p14="http://schemas.microsoft.com/office/powerpoint/2010/main" val="1624112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50"/>
                                        <p:tgtEl>
                                          <p:spTgt spid="51"/>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250"/>
                                        <p:tgtEl>
                                          <p:spTgt spid="61"/>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250"/>
                                        <p:tgtEl>
                                          <p:spTgt spid="6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250"/>
                                        <p:tgtEl>
                                          <p:spTgt spid="6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250"/>
                                        <p:tgtEl>
                                          <p:spTgt spid="45"/>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n-US" dirty="0" smtClean="0"/>
              <a:t>Getting Started with Virtual Machines</a:t>
            </a:r>
            <a:endParaRPr lang="en-US" dirty="0"/>
          </a:p>
        </p:txBody>
      </p:sp>
    </p:spTree>
    <p:extLst>
      <p:ext uri="{BB962C8B-B14F-4D97-AF65-F5344CB8AC3E}">
        <p14:creationId xmlns:p14="http://schemas.microsoft.com/office/powerpoint/2010/main" val="17263956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800" dirty="0"/>
              <a:t>Virtual Machine Availability</a:t>
            </a:r>
            <a:br>
              <a:rPr lang="en-US" sz="8800" dirty="0"/>
            </a:br>
            <a:endParaRPr lang="en-US" dirty="0"/>
          </a:p>
        </p:txBody>
      </p:sp>
    </p:spTree>
    <p:extLst>
      <p:ext uri="{BB962C8B-B14F-4D97-AF65-F5344CB8AC3E}">
        <p14:creationId xmlns:p14="http://schemas.microsoft.com/office/powerpoint/2010/main" val="207073701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Service Level Agreements	</a:t>
            </a:r>
            <a:endParaRPr lang="en-US" sz="5400" dirty="0"/>
          </a:p>
        </p:txBody>
      </p:sp>
      <p:sp>
        <p:nvSpPr>
          <p:cNvPr id="7" name="Rectangle 6"/>
          <p:cNvSpPr/>
          <p:nvPr/>
        </p:nvSpPr>
        <p:spPr bwMode="auto">
          <a:xfrm>
            <a:off x="519112" y="1492209"/>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94" fontAlgn="base">
              <a:spcBef>
                <a:spcPct val="0"/>
              </a:spcBef>
              <a:spcAft>
                <a:spcPct val="0"/>
              </a:spcAft>
            </a:pPr>
            <a:endParaRPr lang="en-US" sz="373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Content Placeholder 2"/>
          <p:cNvSpPr txBox="1">
            <a:spLocks/>
          </p:cNvSpPr>
          <p:nvPr/>
        </p:nvSpPr>
        <p:spPr>
          <a:xfrm>
            <a:off x="4872447" y="2426768"/>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j-lt"/>
              </a:rPr>
              <a:t>What’s included</a:t>
            </a:r>
          </a:p>
          <a:p>
            <a:pPr lvl="1"/>
            <a:r>
              <a:rPr lang="en-US" sz="2000" dirty="0">
                <a:solidFill>
                  <a:schemeClr val="tx1">
                    <a:alpha val="99000"/>
                  </a:schemeClr>
                </a:solidFill>
              </a:rPr>
              <a:t>Compute Hardware failure (disk, </a:t>
            </a:r>
            <a:r>
              <a:rPr lang="en-US" sz="2000" dirty="0" err="1">
                <a:solidFill>
                  <a:schemeClr val="tx1">
                    <a:alpha val="99000"/>
                  </a:schemeClr>
                </a:solidFill>
              </a:rPr>
              <a:t>cpu</a:t>
            </a:r>
            <a:r>
              <a:rPr lang="en-US" sz="2000" dirty="0">
                <a:solidFill>
                  <a:schemeClr val="tx1">
                    <a:alpha val="99000"/>
                  </a:schemeClr>
                </a:solidFill>
              </a:rPr>
              <a:t>, 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872447" y="3885758"/>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j-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872447" y="1492209"/>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j-lt"/>
              </a:rPr>
              <a:t>99.95% for multiple role instances</a:t>
            </a:r>
          </a:p>
          <a:p>
            <a:pPr lvl="1"/>
            <a:r>
              <a:rPr lang="en-US" sz="2000" dirty="0">
                <a:solidFill>
                  <a:schemeClr val="tx1">
                    <a:alpha val="99000"/>
                  </a:schemeClr>
                </a:solidFill>
              </a:rPr>
              <a:t>4.38 </a:t>
            </a:r>
            <a:r>
              <a:rPr lang="en-US" sz="2000" dirty="0" smtClean="0">
                <a:solidFill>
                  <a:schemeClr val="tx1">
                    <a:alpha val="99000"/>
                  </a:schemeClr>
                </a:solidFill>
              </a:rPr>
              <a:t>hours </a:t>
            </a:r>
            <a:r>
              <a:rPr lang="en-US" sz="2000" dirty="0">
                <a:solidFill>
                  <a:schemeClr val="tx1">
                    <a:alpha val="99000"/>
                  </a:schemeClr>
                </a:solidFill>
              </a:rPr>
              <a:t>of downtime per year</a:t>
            </a:r>
          </a:p>
        </p:txBody>
      </p:sp>
      <p:sp>
        <p:nvSpPr>
          <p:cNvPr id="10" name="Rectangle 9"/>
          <p:cNvSpPr/>
          <p:nvPr>
            <p:custDataLst>
              <p:tags r:id="rId1"/>
            </p:custDataLst>
          </p:nvPr>
        </p:nvSpPr>
        <p:spPr bwMode="auto">
          <a:xfrm>
            <a:off x="269170" y="2003928"/>
            <a:ext cx="4332817" cy="30534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5" name="Rectangle 14"/>
          <p:cNvSpPr/>
          <p:nvPr/>
        </p:nvSpPr>
        <p:spPr bwMode="auto">
          <a:xfrm>
            <a:off x="2679646" y="2426768"/>
            <a:ext cx="1689137" cy="22036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smtClean="0">
                <a:ln>
                  <a:solidFill>
                    <a:srgbClr val="FFFFFF">
                      <a:alpha val="0"/>
                    </a:srgbClr>
                  </a:solidFill>
                </a:ln>
                <a:solidFill>
                  <a:schemeClr val="tx2"/>
                </a:solidFill>
              </a:rPr>
              <a:t>Server 2</a:t>
            </a:r>
            <a:endParaRPr lang="en-US" sz="1600" b="1" dirty="0">
              <a:ln>
                <a:solidFill>
                  <a:srgbClr val="FFFFFF">
                    <a:alpha val="0"/>
                  </a:srgbClr>
                </a:solidFill>
              </a:ln>
              <a:solidFill>
                <a:schemeClr val="tx2"/>
              </a:solidFill>
            </a:endParaRPr>
          </a:p>
        </p:txBody>
      </p:sp>
      <p:sp>
        <p:nvSpPr>
          <p:cNvPr id="16" name="Rectangle 15"/>
          <p:cNvSpPr/>
          <p:nvPr>
            <p:custDataLst>
              <p:tags r:id="rId2"/>
            </p:custDataLst>
          </p:nvPr>
        </p:nvSpPr>
        <p:spPr bwMode="auto">
          <a:xfrm>
            <a:off x="269171" y="5051135"/>
            <a:ext cx="4332816" cy="6177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dirty="0">
                <a:gradFill>
                  <a:gsLst>
                    <a:gs pos="0">
                      <a:srgbClr val="FFFFFF"/>
                    </a:gs>
                    <a:gs pos="100000">
                      <a:srgbClr val="FFFFFF"/>
                    </a:gs>
                  </a:gsLst>
                  <a:lin ang="5400000" scaled="0"/>
                </a:gradFill>
              </a:rPr>
              <a:t>SLA 99.95</a:t>
            </a:r>
          </a:p>
        </p:txBody>
      </p:sp>
      <p:sp>
        <p:nvSpPr>
          <p:cNvPr id="17" name="Rectangle 16"/>
          <p:cNvSpPr/>
          <p:nvPr>
            <p:custDataLst>
              <p:tags r:id="rId3"/>
            </p:custDataLst>
          </p:nvPr>
        </p:nvSpPr>
        <p:spPr bwMode="auto">
          <a:xfrm>
            <a:off x="269173" y="1394322"/>
            <a:ext cx="4332814" cy="6177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b="1" dirty="0">
                <a:gradFill>
                  <a:gsLst>
                    <a:gs pos="0">
                      <a:srgbClr val="FFFFFF"/>
                    </a:gs>
                    <a:gs pos="100000">
                      <a:srgbClr val="FFFFFF"/>
                    </a:gs>
                  </a:gsLst>
                  <a:lin ang="5400000" scaled="0"/>
                </a:gradFill>
              </a:rPr>
              <a:t>Availability set</a:t>
            </a:r>
          </a:p>
        </p:txBody>
      </p:sp>
      <p:pic>
        <p:nvPicPr>
          <p:cNvPr id="19" name="Picture 18"/>
          <p:cNvPicPr>
            <a:picLocks noChangeAspect="1"/>
          </p:cNvPicPr>
          <p:nvPr/>
        </p:nvPicPr>
        <p:blipFill>
          <a:blip r:embed="rId7">
            <a:grayscl/>
          </a:blip>
          <a:stretch>
            <a:fillRect/>
          </a:stretch>
        </p:blipFill>
        <p:spPr>
          <a:xfrm>
            <a:off x="2837208" y="2822454"/>
            <a:ext cx="1374012" cy="1255562"/>
          </a:xfrm>
          <a:prstGeom prst="rect">
            <a:avLst/>
          </a:prstGeom>
        </p:spPr>
      </p:pic>
      <p:sp>
        <p:nvSpPr>
          <p:cNvPr id="20" name="Rectangle 19"/>
          <p:cNvSpPr/>
          <p:nvPr/>
        </p:nvSpPr>
        <p:spPr bwMode="auto">
          <a:xfrm>
            <a:off x="519112" y="2434436"/>
            <a:ext cx="1689137" cy="22036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smtClean="0">
                <a:ln>
                  <a:solidFill>
                    <a:srgbClr val="FFFFFF">
                      <a:alpha val="0"/>
                    </a:srgbClr>
                  </a:solidFill>
                </a:ln>
                <a:solidFill>
                  <a:schemeClr val="tx2"/>
                </a:solidFill>
              </a:rPr>
              <a:t>Server 1</a:t>
            </a:r>
            <a:endParaRPr lang="en-US" sz="1600" b="1" dirty="0">
              <a:ln>
                <a:solidFill>
                  <a:srgbClr val="FFFFFF">
                    <a:alpha val="0"/>
                  </a:srgbClr>
                </a:solidFill>
              </a:ln>
              <a:solidFill>
                <a:schemeClr val="tx2"/>
              </a:solidFill>
            </a:endParaRPr>
          </a:p>
        </p:txBody>
      </p:sp>
      <p:pic>
        <p:nvPicPr>
          <p:cNvPr id="21" name="Picture 20"/>
          <p:cNvPicPr>
            <a:picLocks noChangeAspect="1"/>
          </p:cNvPicPr>
          <p:nvPr/>
        </p:nvPicPr>
        <p:blipFill>
          <a:blip r:embed="rId7">
            <a:grayscl/>
          </a:blip>
          <a:stretch>
            <a:fillRect/>
          </a:stretch>
        </p:blipFill>
        <p:spPr>
          <a:xfrm>
            <a:off x="676674" y="2830122"/>
            <a:ext cx="1374012" cy="1255562"/>
          </a:xfrm>
          <a:prstGeom prst="rect">
            <a:avLst/>
          </a:prstGeom>
        </p:spPr>
      </p:pic>
    </p:spTree>
    <p:extLst>
      <p:ext uri="{BB962C8B-B14F-4D97-AF65-F5344CB8AC3E}">
        <p14:creationId xmlns:p14="http://schemas.microsoft.com/office/powerpoint/2010/main" val="4025963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519112" y="1492210"/>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1" tIns="60941" rIns="60941" bIns="60941"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NZ" sz="5400" dirty="0" smtClean="0"/>
              <a:t>Fault and Update Domains</a:t>
            </a:r>
            <a:endParaRPr lang="en-NZ" sz="5400" dirty="0"/>
          </a:p>
        </p:txBody>
      </p:sp>
      <p:sp>
        <p:nvSpPr>
          <p:cNvPr id="3" name="Text Placeholder 2"/>
          <p:cNvSpPr>
            <a:spLocks noGrp="1"/>
          </p:cNvSpPr>
          <p:nvPr>
            <p:ph type="body" sz="quarter" idx="4294967295"/>
          </p:nvPr>
        </p:nvSpPr>
        <p:spPr>
          <a:xfrm>
            <a:off x="5100058" y="1457313"/>
            <a:ext cx="6922224" cy="4364891"/>
          </a:xfrm>
        </p:spPr>
        <p:txBody>
          <a:bodyPr/>
          <a:lstStyle/>
          <a:p>
            <a:pPr marL="0" indent="0">
              <a:spcAft>
                <a:spcPts val="0"/>
              </a:spcAft>
              <a:buNone/>
            </a:pPr>
            <a:r>
              <a:rPr lang="en-NZ" sz="3199" dirty="0">
                <a:solidFill>
                  <a:schemeClr val="tx2">
                    <a:alpha val="99000"/>
                  </a:schemeClr>
                </a:solidFill>
                <a:latin typeface="+mj-lt"/>
              </a:rPr>
              <a:t>Fault Domains</a:t>
            </a:r>
          </a:p>
          <a:p>
            <a:pPr marL="3174" lvl="1"/>
            <a:r>
              <a:rPr lang="en-NZ" sz="1866" dirty="0">
                <a:solidFill>
                  <a:schemeClr val="tx1">
                    <a:alpha val="99000"/>
                  </a:schemeClr>
                </a:solidFill>
              </a:rPr>
              <a:t>Represent groups of  resources anticipated to fail together</a:t>
            </a:r>
          </a:p>
          <a:p>
            <a:pPr marL="3174" lvl="1"/>
            <a:r>
              <a:rPr lang="en-NZ" sz="1866" dirty="0">
                <a:solidFill>
                  <a:schemeClr val="tx1">
                    <a:alpha val="99000"/>
                  </a:schemeClr>
                </a:solidFill>
              </a:rPr>
              <a:t>i.e. Same rack, same server</a:t>
            </a:r>
          </a:p>
          <a:p>
            <a:pPr marL="3174" lvl="1"/>
            <a:r>
              <a:rPr lang="en-NZ" sz="1866" dirty="0">
                <a:solidFill>
                  <a:schemeClr val="tx1">
                    <a:alpha val="99000"/>
                  </a:schemeClr>
                </a:solidFill>
              </a:rPr>
              <a:t>Fabric spreads instances across fault at least 2 fault </a:t>
            </a:r>
            <a:r>
              <a:rPr lang="en-NZ" sz="1866" dirty="0" smtClean="0">
                <a:solidFill>
                  <a:schemeClr val="tx1">
                    <a:alpha val="99000"/>
                  </a:schemeClr>
                </a:solidFill>
              </a:rPr>
              <a:t>domains</a:t>
            </a:r>
            <a:endParaRPr lang="en-NZ" sz="1466" dirty="0"/>
          </a:p>
          <a:p>
            <a:pPr marL="0" indent="0">
              <a:spcAft>
                <a:spcPts val="0"/>
              </a:spcAft>
              <a:buNone/>
            </a:pPr>
            <a:r>
              <a:rPr lang="en-NZ" sz="3199" dirty="0" smtClean="0">
                <a:solidFill>
                  <a:schemeClr val="tx2">
                    <a:alpha val="99000"/>
                  </a:schemeClr>
                </a:solidFill>
                <a:latin typeface="+mj-lt"/>
              </a:rPr>
              <a:t>Update </a:t>
            </a:r>
            <a:r>
              <a:rPr lang="en-NZ" sz="3199" dirty="0">
                <a:solidFill>
                  <a:schemeClr val="tx2">
                    <a:alpha val="99000"/>
                  </a:schemeClr>
                </a:solidFill>
                <a:latin typeface="+mj-lt"/>
              </a:rPr>
              <a:t>Domains</a:t>
            </a:r>
          </a:p>
          <a:p>
            <a:pPr marL="3174" lvl="1"/>
            <a:r>
              <a:rPr lang="en-NZ" sz="1866" dirty="0">
                <a:solidFill>
                  <a:schemeClr val="tx1">
                    <a:alpha val="99000"/>
                  </a:schemeClr>
                </a:solidFill>
              </a:rPr>
              <a:t>Represents groups of resources that will be updated together</a:t>
            </a:r>
          </a:p>
          <a:p>
            <a:pPr marL="3174" lvl="1"/>
            <a:r>
              <a:rPr lang="en-NZ" sz="1866" dirty="0">
                <a:solidFill>
                  <a:schemeClr val="tx1">
                    <a:alpha val="99000"/>
                  </a:schemeClr>
                </a:solidFill>
              </a:rPr>
              <a:t>Host OS updates honour service update domains</a:t>
            </a:r>
          </a:p>
          <a:p>
            <a:pPr marL="3174" lvl="1"/>
            <a:r>
              <a:rPr lang="en-NZ" sz="1866" dirty="0">
                <a:solidFill>
                  <a:schemeClr val="tx1">
                    <a:alpha val="99000"/>
                  </a:schemeClr>
                </a:solidFill>
              </a:rPr>
              <a:t>Specified in service definition</a:t>
            </a:r>
          </a:p>
          <a:p>
            <a:pPr marL="3174" lvl="1"/>
            <a:r>
              <a:rPr lang="en-NZ" sz="1866" dirty="0">
                <a:solidFill>
                  <a:schemeClr val="tx1">
                    <a:alpha val="99000"/>
                  </a:schemeClr>
                </a:solidFill>
              </a:rPr>
              <a:t>Default of 5 (up to 20</a:t>
            </a:r>
            <a:r>
              <a:rPr lang="en-NZ" sz="1866" dirty="0" smtClean="0">
                <a:solidFill>
                  <a:schemeClr val="tx1">
                    <a:alpha val="99000"/>
                  </a:schemeClr>
                </a:solidFill>
              </a:rPr>
              <a:t>)</a:t>
            </a:r>
            <a:endParaRPr lang="en-NZ" sz="1600" dirty="0"/>
          </a:p>
          <a:p>
            <a:pPr marL="0" indent="0">
              <a:spcAft>
                <a:spcPts val="0"/>
              </a:spcAft>
              <a:buNone/>
            </a:pPr>
            <a:r>
              <a:rPr lang="en-NZ" sz="3199" dirty="0">
                <a:solidFill>
                  <a:schemeClr val="tx2">
                    <a:alpha val="99000"/>
                  </a:schemeClr>
                </a:solidFill>
                <a:latin typeface="+mj-lt"/>
              </a:rPr>
              <a:t>Fabric spreads role instances across Update Domains and Fault Domains</a:t>
            </a:r>
          </a:p>
        </p:txBody>
      </p:sp>
      <p:grpSp>
        <p:nvGrpSpPr>
          <p:cNvPr id="5" name="Group 4"/>
          <p:cNvGrpSpPr/>
          <p:nvPr/>
        </p:nvGrpSpPr>
        <p:grpSpPr>
          <a:xfrm>
            <a:off x="519114" y="1521675"/>
            <a:ext cx="4327397" cy="4327397"/>
            <a:chOff x="389436" y="1066800"/>
            <a:chExt cx="1371600" cy="1371600"/>
          </a:xfrm>
        </p:grpSpPr>
        <p:sp>
          <p:nvSpPr>
            <p:cNvPr id="4" name="Rectangle 3"/>
            <p:cNvSpPr/>
            <p:nvPr/>
          </p:nvSpPr>
          <p:spPr bwMode="auto">
            <a:xfrm>
              <a:off x="389436" y="1066800"/>
              <a:ext cx="1371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
            <p:cNvSpPr>
              <a:spLocks noEditPoints="1"/>
            </p:cNvSpPr>
            <p:nvPr/>
          </p:nvSpPr>
          <p:spPr bwMode="black">
            <a:xfrm>
              <a:off x="674468" y="1361380"/>
              <a:ext cx="801535" cy="801118"/>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bg1"/>
            </a:solidFill>
            <a:ln>
              <a:noFill/>
            </a:ln>
          </p:spPr>
          <p:txBody>
            <a:bodyPr vert="horz" wrap="square" lIns="82292" tIns="41145" rIns="82292" bIns="41145"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149048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29" name="Text Placeholder 28"/>
          <p:cNvSpPr>
            <a:spLocks noGrp="1"/>
          </p:cNvSpPr>
          <p:nvPr>
            <p:ph type="body" sz="quarter" idx="4294967295"/>
          </p:nvPr>
        </p:nvSpPr>
        <p:spPr>
          <a:xfrm>
            <a:off x="5243513" y="1443500"/>
            <a:ext cx="6945312" cy="3971001"/>
          </a:xfrm>
        </p:spPr>
        <p:txBody>
          <a:bodyPr/>
          <a:lstStyle/>
          <a:p>
            <a:r>
              <a:rPr lang="en-US" sz="4000" dirty="0"/>
              <a:t>Windows Azure VMs</a:t>
            </a:r>
          </a:p>
          <a:p>
            <a:r>
              <a:rPr lang="en-US" sz="4000" dirty="0"/>
              <a:t>Getting Started with VMs</a:t>
            </a:r>
          </a:p>
          <a:p>
            <a:r>
              <a:rPr lang="en-US" sz="4000" dirty="0"/>
              <a:t>Managing VMs</a:t>
            </a:r>
          </a:p>
          <a:p>
            <a:r>
              <a:rPr lang="en-US" sz="4000" dirty="0"/>
              <a:t>Managing VMs with PowerShell</a:t>
            </a:r>
          </a:p>
          <a:p>
            <a:r>
              <a:rPr lang="en-US" sz="4000" dirty="0"/>
              <a:t>Understanding Linux VMs</a:t>
            </a:r>
          </a:p>
        </p:txBody>
      </p:sp>
    </p:spTree>
    <p:extLst>
      <p:ext uri="{BB962C8B-B14F-4D97-AF65-F5344CB8AC3E}">
        <p14:creationId xmlns:p14="http://schemas.microsoft.com/office/powerpoint/2010/main" val="99679233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519112" y="1492210"/>
            <a:ext cx="10987719" cy="4774503"/>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39" tIns="60939" rIns="60939" bIns="60939" numCol="1" spcCol="0" rtlCol="0" fromWordArt="0" anchor="ctr" anchorCtr="0" forceAA="0" compatLnSpc="1">
            <a:prstTxWarp prst="textNoShape">
              <a:avLst/>
            </a:prstTxWarp>
            <a:noAutofit/>
          </a:bodyPr>
          <a:lstStyle/>
          <a:p>
            <a:pPr algn="ctr" defTabSz="121839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custDataLst>
              <p:tags r:id="rId1"/>
            </p:custDataLst>
          </p:nvPr>
        </p:nvSpPr>
        <p:spPr bwMode="auto">
          <a:xfrm>
            <a:off x="7236394" y="1492210"/>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rgbClr val="5F5F5F">
                    <a:alpha val="99000"/>
                  </a:srgbClr>
                </a:solidFill>
              </a:rPr>
              <a:t>Fault Domain</a:t>
            </a:r>
          </a:p>
        </p:txBody>
      </p:sp>
      <p:sp>
        <p:nvSpPr>
          <p:cNvPr id="12" name="Rectangle 11"/>
          <p:cNvSpPr/>
          <p:nvPr>
            <p:custDataLst>
              <p:tags r:id="rId2"/>
            </p:custDataLst>
          </p:nvPr>
        </p:nvSpPr>
        <p:spPr bwMode="auto">
          <a:xfrm>
            <a:off x="7395101" y="1918233"/>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1" name="Title 30"/>
          <p:cNvSpPr>
            <a:spLocks noGrp="1"/>
          </p:cNvSpPr>
          <p:nvPr>
            <p:ph type="title"/>
          </p:nvPr>
        </p:nvSpPr>
        <p:spPr/>
        <p:txBody>
          <a:bodyPr/>
          <a:lstStyle/>
          <a:p>
            <a:r>
              <a:rPr lang="en-NZ" sz="5400" dirty="0" smtClean="0"/>
              <a:t>Fault and Update Domains</a:t>
            </a:r>
            <a:endParaRPr lang="en-NZ" sz="5400" dirty="0"/>
          </a:p>
        </p:txBody>
      </p:sp>
      <p:sp>
        <p:nvSpPr>
          <p:cNvPr id="3" name="Rectangle 2"/>
          <p:cNvSpPr/>
          <p:nvPr>
            <p:custDataLst>
              <p:tags r:id="rId3"/>
            </p:custDataLst>
          </p:nvPr>
        </p:nvSpPr>
        <p:spPr bwMode="auto">
          <a:xfrm>
            <a:off x="2250736" y="1492210"/>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rgbClr val="5F5F5F">
                    <a:alpha val="99000"/>
                  </a:srgbClr>
                </a:solidFill>
              </a:rPr>
              <a:t>Fault Domain</a:t>
            </a:r>
          </a:p>
        </p:txBody>
      </p:sp>
      <p:sp>
        <p:nvSpPr>
          <p:cNvPr id="4" name="Rectangle 3"/>
          <p:cNvSpPr/>
          <p:nvPr>
            <p:custDataLst>
              <p:tags r:id="rId4"/>
            </p:custDataLst>
          </p:nvPr>
        </p:nvSpPr>
        <p:spPr bwMode="auto">
          <a:xfrm>
            <a:off x="2409443" y="1918233"/>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7084"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1402"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1402"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0479"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1402"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1402"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7060"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706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706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706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1544" y="2739537"/>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1544"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88867"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0034" y="2739537"/>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1169" y="242294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1169" y="4308992"/>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3332" y="2441402"/>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3332" y="4308992"/>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162425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NZ" sz="5400" dirty="0" smtClean="0"/>
              <a:t>Virtual Machine Availability Sets</a:t>
            </a:r>
            <a:r>
              <a:rPr lang="en-NZ" dirty="0" smtClean="0"/>
              <a:t/>
            </a:r>
            <a:br>
              <a:rPr lang="en-NZ" dirty="0" smtClean="0"/>
            </a:br>
            <a:r>
              <a:rPr lang="en-US" sz="3999" dirty="0">
                <a:solidFill>
                  <a:schemeClr val="tx2">
                    <a:alpha val="99000"/>
                  </a:schemeClr>
                </a:solidFill>
              </a:rPr>
              <a:t>Update Domains are honored by host OS updates</a:t>
            </a:r>
            <a:endParaRPr lang="en-NZ" sz="3999" dirty="0">
              <a:solidFill>
                <a:schemeClr val="tx2">
                  <a:alpha val="99000"/>
                </a:schemeClr>
              </a:solidFill>
            </a:endParaRPr>
          </a:p>
        </p:txBody>
      </p:sp>
      <p:sp>
        <p:nvSpPr>
          <p:cNvPr id="3" name="Rectangle 2"/>
          <p:cNvSpPr/>
          <p:nvPr>
            <p:custDataLst>
              <p:tags r:id="rId1"/>
            </p:custDataLst>
          </p:nvPr>
        </p:nvSpPr>
        <p:spPr bwMode="auto">
          <a:xfrm>
            <a:off x="2250736" y="1905923"/>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409443" y="2379045"/>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6394" y="1905923"/>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5101" y="2379045"/>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2323" y="2860304"/>
            <a:ext cx="7502142" cy="1599098"/>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2323" y="4716808"/>
            <a:ext cx="7502142" cy="1646950"/>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7084"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7084"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2740"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2740"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1402" y="3311024"/>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1402" y="5167530"/>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7060" y="3300305"/>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7060" y="5167530"/>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6541" y="3951621"/>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1298" y="5762086"/>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0445" y="4027764"/>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0882" y="5741192"/>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49757" y="3472873"/>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2428" y="3486215"/>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1047" y="5356455"/>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5010" y="5356455"/>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Tree>
    <p:extLst>
      <p:ext uri="{BB962C8B-B14F-4D97-AF65-F5344CB8AC3E}">
        <p14:creationId xmlns:p14="http://schemas.microsoft.com/office/powerpoint/2010/main" val="349972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7467176" y="4885405"/>
            <a:ext cx="2347029"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45695" numCol="1" spcCol="0" rtlCol="0" anchor="b" anchorCtr="0" compatLnSpc="1">
            <a:prstTxWarp prst="textNoShape">
              <a:avLst/>
            </a:prstTxWarp>
          </a:bodyPr>
          <a:lstStyle/>
          <a:p>
            <a:pPr defTabSz="1218845">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SQL Server2</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55" name="Rectangle 54"/>
          <p:cNvSpPr/>
          <p:nvPr/>
        </p:nvSpPr>
        <p:spPr bwMode="auto">
          <a:xfrm>
            <a:off x="7467176" y="1836599"/>
            <a:ext cx="2347029"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45695" numCol="1" spcCol="0" rtlCol="0" anchor="b" anchorCtr="0" compatLnSpc="1">
            <a:prstTxWarp prst="textNoShape">
              <a:avLst/>
            </a:prstTxWarp>
          </a:bodyPr>
          <a:lstStyle/>
          <a:p>
            <a:pPr defTabSz="1218845">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SQL Server1</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2" name="Title 1"/>
          <p:cNvSpPr>
            <a:spLocks noGrp="1"/>
          </p:cNvSpPr>
          <p:nvPr>
            <p:ph type="title"/>
          </p:nvPr>
        </p:nvSpPr>
        <p:spPr/>
        <p:txBody>
          <a:bodyPr/>
          <a:lstStyle/>
          <a:p>
            <a:r>
              <a:rPr lang="en-US" sz="5400" dirty="0" smtClean="0"/>
              <a:t>End to End Highly Available Solution</a:t>
            </a:r>
            <a:br>
              <a:rPr lang="en-US" sz="5400" dirty="0" smtClean="0"/>
            </a:br>
            <a:r>
              <a:rPr lang="en-US" sz="4000" dirty="0" smtClean="0">
                <a:solidFill>
                  <a:schemeClr val="tx2"/>
                </a:solidFill>
              </a:rPr>
              <a:t>Redundancy at every level</a:t>
            </a:r>
            <a:endParaRPr lang="en-US" sz="5400" dirty="0">
              <a:solidFill>
                <a:schemeClr val="tx2"/>
              </a:solidFill>
            </a:endParaRPr>
          </a:p>
        </p:txBody>
      </p:sp>
      <p:sp>
        <p:nvSpPr>
          <p:cNvPr id="27" name="Down Arrow 26"/>
          <p:cNvSpPr/>
          <p:nvPr/>
        </p:nvSpPr>
        <p:spPr bwMode="auto">
          <a:xfrm rot="18387314">
            <a:off x="2643628" y="3436075"/>
            <a:ext cx="333681" cy="897524"/>
          </a:xfrm>
          <a:prstGeom prst="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1200" dirty="0">
              <a:ln>
                <a:solidFill>
                  <a:srgbClr val="FFFFFF">
                    <a:alpha val="0"/>
                  </a:srgbClr>
                </a:solidFill>
              </a:ln>
              <a:solidFill>
                <a:srgbClr val="FFFFFF"/>
              </a:solidFill>
            </a:endParaRPr>
          </a:p>
        </p:txBody>
      </p:sp>
      <p:sp>
        <p:nvSpPr>
          <p:cNvPr id="44" name="Rectangle 43"/>
          <p:cNvSpPr/>
          <p:nvPr/>
        </p:nvSpPr>
        <p:spPr bwMode="auto">
          <a:xfrm>
            <a:off x="3733564" y="4349454"/>
            <a:ext cx="2167627"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91424" rIns="91388" bIns="45695" numCol="1" spcCol="0" rtlCol="0" anchor="t" anchorCtr="0" compatLnSpc="1">
            <a:prstTxWarp prst="textNoShape">
              <a:avLst/>
            </a:prstTxWarp>
          </a:bodyPr>
          <a:lstStyle/>
          <a:p>
            <a:pPr defTabSz="1218845">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5" name="Rectangle 44"/>
          <p:cNvSpPr/>
          <p:nvPr/>
        </p:nvSpPr>
        <p:spPr bwMode="auto">
          <a:xfrm>
            <a:off x="3798653" y="5232987"/>
            <a:ext cx="1960092" cy="681593"/>
          </a:xfrm>
          <a:prstGeom prst="rect">
            <a:avLst/>
          </a:prstGeom>
          <a:solidFill>
            <a:schemeClr val="accent2"/>
          </a:solidFill>
          <a:ln w="9525" cap="flat" cmpd="sng" algn="ctr">
            <a:noFill/>
            <a:prstDash val="solid"/>
          </a:ln>
          <a:effectLst/>
        </p:spPr>
        <p:txBody>
          <a:bodyPr lIns="91424" tIns="45713" rIns="91424" bIns="91424" rtlCol="0" anchor="ctr" anchorCtr="0"/>
          <a:lstStyle/>
          <a:p>
            <a:pPr marL="0" lvl="1" algn="ctr" defTabSz="913878" fontAlgn="base">
              <a:spcBef>
                <a:spcPct val="0"/>
              </a:spcBef>
              <a:spcAft>
                <a:spcPct val="0"/>
              </a:spcAft>
              <a:buClr>
                <a:srgbClr val="FFC000"/>
              </a:buClr>
              <a:defRPr/>
            </a:pPr>
            <a:r>
              <a:rPr lang="en-US" sz="3199" kern="0" spc="-51" dirty="0">
                <a:solidFill>
                  <a:srgbClr val="FFFFFF">
                    <a:alpha val="99000"/>
                  </a:srgbClr>
                </a:solidFill>
                <a:ea typeface="Segoe UI" pitchFamily="34" charset="0"/>
                <a:cs typeface="Segoe UI" pitchFamily="34" charset="0"/>
              </a:rPr>
              <a:t>Web Role</a:t>
            </a:r>
          </a:p>
        </p:txBody>
      </p:sp>
      <p:sp>
        <p:nvSpPr>
          <p:cNvPr id="47" name="Rectangle 46"/>
          <p:cNvSpPr/>
          <p:nvPr/>
        </p:nvSpPr>
        <p:spPr bwMode="auto">
          <a:xfrm>
            <a:off x="3733564" y="2394246"/>
            <a:ext cx="2167627"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91424" rIns="91388" bIns="45695" numCol="1" spcCol="0" rtlCol="0" anchor="t" anchorCtr="0" compatLnSpc="1">
            <a:prstTxWarp prst="textNoShape">
              <a:avLst/>
            </a:prstTxWarp>
          </a:bodyPr>
          <a:lstStyle/>
          <a:p>
            <a:pPr defTabSz="1218845">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8" name="Rectangle 47"/>
          <p:cNvSpPr/>
          <p:nvPr/>
        </p:nvSpPr>
        <p:spPr bwMode="auto">
          <a:xfrm>
            <a:off x="3798653" y="3277777"/>
            <a:ext cx="1960092" cy="681593"/>
          </a:xfrm>
          <a:prstGeom prst="rect">
            <a:avLst/>
          </a:prstGeom>
          <a:solidFill>
            <a:schemeClr val="accent2"/>
          </a:solidFill>
          <a:ln w="9525" cap="flat" cmpd="sng" algn="ctr">
            <a:noFill/>
            <a:prstDash val="solid"/>
          </a:ln>
          <a:effectLst/>
        </p:spPr>
        <p:txBody>
          <a:bodyPr lIns="91424" tIns="45713" rIns="91424" bIns="91424" rtlCol="0" anchor="ctr" anchorCtr="0"/>
          <a:lstStyle/>
          <a:p>
            <a:pPr marL="0" lvl="1" algn="ctr" defTabSz="913878" fontAlgn="base">
              <a:spcBef>
                <a:spcPct val="0"/>
              </a:spcBef>
              <a:spcAft>
                <a:spcPct val="0"/>
              </a:spcAft>
              <a:buClr>
                <a:srgbClr val="FFC000"/>
              </a:buClr>
              <a:defRPr/>
            </a:pPr>
            <a:r>
              <a:rPr lang="en-US" sz="3199" kern="0" spc="-51" dirty="0">
                <a:solidFill>
                  <a:srgbClr val="FFFFFF">
                    <a:alpha val="99000"/>
                  </a:srgbClr>
                </a:solidFill>
                <a:ea typeface="Segoe UI" pitchFamily="34" charset="0"/>
                <a:cs typeface="Segoe UI" pitchFamily="34" charset="0"/>
              </a:rPr>
              <a:t>Web Role</a:t>
            </a:r>
          </a:p>
        </p:txBody>
      </p:sp>
      <p:sp>
        <p:nvSpPr>
          <p:cNvPr id="51" name="TextBox 50"/>
          <p:cNvSpPr txBox="1"/>
          <p:nvPr/>
        </p:nvSpPr>
        <p:spPr>
          <a:xfrm>
            <a:off x="2930237" y="4260834"/>
            <a:ext cx="535216" cy="443070"/>
          </a:xfrm>
          <a:prstGeom prst="rect">
            <a:avLst/>
          </a:prstGeom>
          <a:noFill/>
        </p:spPr>
        <p:txBody>
          <a:bodyPr wrap="square" lIns="0" tIns="0" rIns="0" bIns="0" rtlCol="0">
            <a:spAutoFit/>
          </a:bodyPr>
          <a:lstStyle/>
          <a:p>
            <a:pPr defTabSz="1218845">
              <a:lnSpc>
                <a:spcPct val="90000"/>
              </a:lnSpc>
              <a:spcBef>
                <a:spcPct val="20000"/>
              </a:spcBef>
              <a:buSzPct val="80000"/>
            </a:pPr>
            <a:r>
              <a:rPr lang="en-US" sz="3199" dirty="0">
                <a:gradFill>
                  <a:gsLst>
                    <a:gs pos="0">
                      <a:srgbClr val="292929">
                        <a:lumMod val="90000"/>
                        <a:lumOff val="10000"/>
                      </a:srgbClr>
                    </a:gs>
                    <a:gs pos="86000">
                      <a:srgbClr val="292929">
                        <a:lumMod val="90000"/>
                        <a:lumOff val="10000"/>
                      </a:srgbClr>
                    </a:gs>
                  </a:gsLst>
                  <a:lin ang="5400000" scaled="0"/>
                </a:gradFill>
              </a:rPr>
              <a:t>LB</a:t>
            </a:r>
          </a:p>
        </p:txBody>
      </p:sp>
      <p:cxnSp>
        <p:nvCxnSpPr>
          <p:cNvPr id="53" name="Elbow Connector 15"/>
          <p:cNvCxnSpPr>
            <a:stCxn id="51" idx="3"/>
          </p:cNvCxnSpPr>
          <p:nvPr/>
        </p:nvCxnSpPr>
        <p:spPr>
          <a:xfrm flipV="1">
            <a:off x="3465453" y="3715718"/>
            <a:ext cx="342676" cy="766651"/>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Elbow Connector 15"/>
          <p:cNvCxnSpPr>
            <a:stCxn id="51" idx="3"/>
            <a:endCxn id="45" idx="1"/>
          </p:cNvCxnSpPr>
          <p:nvPr/>
        </p:nvCxnSpPr>
        <p:spPr>
          <a:xfrm>
            <a:off x="3465453" y="4482369"/>
            <a:ext cx="333200" cy="1091415"/>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0" name="Up-Down Arrow 59"/>
          <p:cNvSpPr/>
          <p:nvPr/>
        </p:nvSpPr>
        <p:spPr bwMode="auto">
          <a:xfrm>
            <a:off x="8432705" y="3587883"/>
            <a:ext cx="349528" cy="1314660"/>
          </a:xfrm>
          <a:prstGeom prst="up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1200" dirty="0">
              <a:ln>
                <a:solidFill>
                  <a:srgbClr val="FFFFFF">
                    <a:alpha val="0"/>
                  </a:srgbClr>
                </a:solidFill>
              </a:ln>
              <a:solidFill>
                <a:srgbClr val="FFFFFF"/>
              </a:solidFill>
            </a:endParaRPr>
          </a:p>
        </p:txBody>
      </p:sp>
      <p:sp>
        <p:nvSpPr>
          <p:cNvPr id="61" name="Rectangle 60"/>
          <p:cNvSpPr/>
          <p:nvPr/>
        </p:nvSpPr>
        <p:spPr bwMode="auto">
          <a:xfrm>
            <a:off x="9124712" y="3603662"/>
            <a:ext cx="541802" cy="128146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none" lIns="91420" tIns="45711" rIns="91420" bIns="45711" numCol="1" rtlCol="0" anchor="ctr" anchorCtr="0" compatLnSpc="1">
            <a:prstTxWarp prst="textNoShape">
              <a:avLst/>
            </a:prstTxWarp>
          </a:bodyPr>
          <a:lstStyle/>
          <a:p>
            <a:pPr marL="0" lvl="1" algn="ctr" defTabSz="913878" fontAlgn="base">
              <a:spcBef>
                <a:spcPct val="0"/>
              </a:spcBef>
              <a:spcAft>
                <a:spcPct val="0"/>
              </a:spcAft>
              <a:buClr>
                <a:srgbClr val="FFC000"/>
              </a:buClr>
              <a:defRPr/>
            </a:pPr>
            <a:r>
              <a:rPr lang="en-US" sz="1600" kern="0" spc="-51" dirty="0">
                <a:solidFill>
                  <a:srgbClr val="FFFFFF">
                    <a:alpha val="99000"/>
                  </a:srgbClr>
                </a:solidFill>
                <a:ea typeface="Segoe UI" pitchFamily="34" charset="0"/>
                <a:cs typeface="Segoe UI" pitchFamily="34" charset="0"/>
              </a:rPr>
              <a:t>SQL Mirroring</a:t>
            </a:r>
          </a:p>
        </p:txBody>
      </p:sp>
      <p:sp>
        <p:nvSpPr>
          <p:cNvPr id="65" name="Rectangle 64"/>
          <p:cNvSpPr/>
          <p:nvPr/>
        </p:nvSpPr>
        <p:spPr bwMode="auto">
          <a:xfrm>
            <a:off x="7445661" y="1836426"/>
            <a:ext cx="2368542" cy="4816043"/>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66" name="Rectangle 65"/>
          <p:cNvSpPr/>
          <p:nvPr/>
        </p:nvSpPr>
        <p:spPr bwMode="auto">
          <a:xfrm>
            <a:off x="3733564" y="2394247"/>
            <a:ext cx="2167627" cy="3722272"/>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2266" dirty="0">
              <a:gradFill>
                <a:gsLst>
                  <a:gs pos="0">
                    <a:srgbClr val="FFFFFF"/>
                  </a:gs>
                  <a:gs pos="100000">
                    <a:srgbClr val="FFFFFF"/>
                  </a:gs>
                </a:gsLst>
                <a:lin ang="5400000" scaled="0"/>
              </a:gradFill>
            </a:endParaRPr>
          </a:p>
        </p:txBody>
      </p:sp>
      <p:grpSp>
        <p:nvGrpSpPr>
          <p:cNvPr id="10" name="Group 9"/>
          <p:cNvGrpSpPr/>
          <p:nvPr/>
        </p:nvGrpSpPr>
        <p:grpSpPr>
          <a:xfrm>
            <a:off x="508001" y="2394246"/>
            <a:ext cx="1799771" cy="1799302"/>
            <a:chOff x="508000" y="2203271"/>
            <a:chExt cx="1799771" cy="1799771"/>
          </a:xfrm>
        </p:grpSpPr>
        <p:sp>
          <p:nvSpPr>
            <p:cNvPr id="9" name="Rectangle 8"/>
            <p:cNvSpPr/>
            <p:nvPr/>
          </p:nvSpPr>
          <p:spPr bwMode="auto">
            <a:xfrm>
              <a:off x="508000" y="2203271"/>
              <a:ext cx="1799771" cy="1799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b" anchorCtr="0" forceAA="0" compatLnSpc="1">
              <a:prstTxWarp prst="textNoShape">
                <a:avLst/>
              </a:prstTxWarp>
              <a:noAutofit/>
            </a:bodyPr>
            <a:lstStyle/>
            <a:p>
              <a:pPr defTabSz="913993" fontAlgn="base">
                <a:spcBef>
                  <a:spcPct val="0"/>
                </a:spcBef>
                <a:spcAft>
                  <a:spcPct val="0"/>
                </a:spcAft>
              </a:pPr>
              <a:r>
                <a:rPr lang="en-US" sz="3199" dirty="0">
                  <a:gradFill>
                    <a:gsLst>
                      <a:gs pos="0">
                        <a:srgbClr val="FFFFFF"/>
                      </a:gs>
                      <a:gs pos="100000">
                        <a:srgbClr val="FFFFFF"/>
                      </a:gs>
                    </a:gsLst>
                    <a:lin ang="5400000" scaled="0"/>
                  </a:gradFill>
                  <a:ea typeface="Segoe UI" pitchFamily="34" charset="0"/>
                  <a:cs typeface="Segoe UI" pitchFamily="34" charset="0"/>
                </a:rPr>
                <a:t>Internet</a:t>
              </a:r>
            </a:p>
          </p:txBody>
        </p:sp>
        <p:grpSp>
          <p:nvGrpSpPr>
            <p:cNvPr id="68" name="Group 67"/>
            <p:cNvGrpSpPr/>
            <p:nvPr/>
          </p:nvGrpSpPr>
          <p:grpSpPr>
            <a:xfrm>
              <a:off x="748459" y="2603641"/>
              <a:ext cx="1318853" cy="744211"/>
              <a:chOff x="7683468" y="2188241"/>
              <a:chExt cx="1543891" cy="871196"/>
            </a:xfrm>
          </p:grpSpPr>
          <p:pic>
            <p:nvPicPr>
              <p:cNvPr id="70"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57994"/>
              <a:stretch/>
            </p:blipFill>
            <p:spPr bwMode="auto">
              <a:xfrm>
                <a:off x="7683468" y="2188241"/>
                <a:ext cx="1543891" cy="87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Freeform 6"/>
              <p:cNvSpPr>
                <a:spLocks noChangeAspect="1" noEditPoints="1"/>
              </p:cNvSpPr>
              <p:nvPr/>
            </p:nvSpPr>
            <p:spPr bwMode="black">
              <a:xfrm>
                <a:off x="8553388" y="2268211"/>
                <a:ext cx="481758" cy="487799"/>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bg1"/>
              </a:solidFill>
              <a:ln>
                <a:noFill/>
              </a:ln>
            </p:spPr>
            <p:txBody>
              <a:bodyPr vert="horz" wrap="square" lIns="121888" tIns="60944" rIns="121888" bIns="60944" numCol="1" anchor="t" anchorCtr="0" compatLnSpc="1">
                <a:prstTxWarp prst="textNoShape">
                  <a:avLst/>
                </a:prstTxWarp>
              </a:bodyPr>
              <a:lstStyle/>
              <a:p>
                <a:pPr algn="ctr" defTabSz="1218845"/>
                <a:endParaRPr lang="en-US" sz="3199" dirty="0">
                  <a:solidFill>
                    <a:srgbClr val="292929"/>
                  </a:solidFill>
                </a:endParaRPr>
              </a:p>
            </p:txBody>
          </p:sp>
        </p:grpSp>
      </p:grpSp>
      <p:cxnSp>
        <p:nvCxnSpPr>
          <p:cNvPr id="5" name="Straight Arrow Connector 4"/>
          <p:cNvCxnSpPr>
            <a:stCxn id="66" idx="3"/>
            <a:endCxn id="65" idx="1"/>
          </p:cNvCxnSpPr>
          <p:nvPr/>
        </p:nvCxnSpPr>
        <p:spPr>
          <a:xfrm flipV="1">
            <a:off x="5901190" y="4244447"/>
            <a:ext cx="1544470" cy="10936"/>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905948" y="1845660"/>
            <a:ext cx="1010277" cy="221599"/>
          </a:xfrm>
          <a:prstGeom prst="rect">
            <a:avLst/>
          </a:prstGeom>
          <a:noFill/>
        </p:spPr>
        <p:txBody>
          <a:bodyPr wrap="none" lIns="0" tIns="0" rIns="0" bIns="0" rtlCol="0">
            <a:spAutoFit/>
          </a:bodyPr>
          <a:lstStyle/>
          <a:p>
            <a:pPr>
              <a:lnSpc>
                <a:spcPct val="90000"/>
              </a:lnSpc>
              <a:spcBef>
                <a:spcPct val="20000"/>
              </a:spcBef>
              <a:buSzPct val="80000"/>
            </a:pPr>
            <a:r>
              <a:rPr lang="en-US" sz="1600" dirty="0">
                <a:solidFill>
                  <a:schemeClr val="tx1">
                    <a:alpha val="99000"/>
                  </a:schemeClr>
                </a:solidFill>
              </a:rPr>
              <a:t>SQL-AVSET</a:t>
            </a:r>
          </a:p>
        </p:txBody>
      </p:sp>
      <p:sp>
        <p:nvSpPr>
          <p:cNvPr id="62" name="TextBox 61"/>
          <p:cNvSpPr txBox="1"/>
          <p:nvPr/>
        </p:nvSpPr>
        <p:spPr>
          <a:xfrm>
            <a:off x="6050638" y="2388419"/>
            <a:ext cx="867610" cy="221599"/>
          </a:xfrm>
          <a:prstGeom prst="rect">
            <a:avLst/>
          </a:prstGeom>
          <a:noFill/>
        </p:spPr>
        <p:txBody>
          <a:bodyPr wrap="none" lIns="0" tIns="0" rIns="0" bIns="0" rtlCol="0">
            <a:spAutoFit/>
          </a:bodyPr>
          <a:lstStyle/>
          <a:p>
            <a:pPr>
              <a:lnSpc>
                <a:spcPct val="90000"/>
              </a:lnSpc>
              <a:spcBef>
                <a:spcPct val="20000"/>
              </a:spcBef>
              <a:buSzPct val="80000"/>
            </a:pPr>
            <a:r>
              <a:rPr lang="en-US" sz="1600" dirty="0">
                <a:solidFill>
                  <a:schemeClr val="tx1">
                    <a:alpha val="99000"/>
                  </a:schemeClr>
                </a:solidFill>
              </a:rPr>
              <a:t>IIS-AVSET</a:t>
            </a:r>
          </a:p>
        </p:txBody>
      </p:sp>
      <p:pic>
        <p:nvPicPr>
          <p:cNvPr id="28" name="Picture 27"/>
          <p:cNvPicPr>
            <a:picLocks noChangeAspect="1"/>
          </p:cNvPicPr>
          <p:nvPr/>
        </p:nvPicPr>
        <p:blipFill>
          <a:blip r:embed="rId5">
            <a:duotone>
              <a:prstClr val="black"/>
              <a:srgbClr val="0070C0">
                <a:tint val="45000"/>
                <a:satMod val="400000"/>
              </a:srgbClr>
            </a:duotone>
          </a:blip>
          <a:stretch>
            <a:fillRect/>
          </a:stretch>
        </p:blipFill>
        <p:spPr>
          <a:xfrm>
            <a:off x="7954023" y="2043411"/>
            <a:ext cx="1240121" cy="1133213"/>
          </a:xfrm>
          <a:prstGeom prst="rect">
            <a:avLst/>
          </a:prstGeom>
          <a:ln>
            <a:noFill/>
          </a:ln>
        </p:spPr>
      </p:pic>
      <p:pic>
        <p:nvPicPr>
          <p:cNvPr id="29" name="Picture 28"/>
          <p:cNvPicPr>
            <a:picLocks noChangeAspect="1"/>
          </p:cNvPicPr>
          <p:nvPr/>
        </p:nvPicPr>
        <p:blipFill>
          <a:blip r:embed="rId5">
            <a:duotone>
              <a:prstClr val="black"/>
              <a:srgbClr val="0070C0">
                <a:tint val="45000"/>
                <a:satMod val="400000"/>
              </a:srgbClr>
            </a:duotone>
          </a:blip>
          <a:stretch>
            <a:fillRect/>
          </a:stretch>
        </p:blipFill>
        <p:spPr>
          <a:xfrm>
            <a:off x="7987408" y="5062040"/>
            <a:ext cx="1240121" cy="1133213"/>
          </a:xfrm>
          <a:prstGeom prst="rect">
            <a:avLst/>
          </a:prstGeom>
          <a:ln>
            <a:noFill/>
          </a:ln>
        </p:spPr>
      </p:pic>
    </p:spTree>
    <p:extLst>
      <p:ext uri="{BB962C8B-B14F-4D97-AF65-F5344CB8AC3E}">
        <p14:creationId xmlns:p14="http://schemas.microsoft.com/office/powerpoint/2010/main" val="487424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1" grpId="0"/>
      <p:bldP spid="65" grpId="0" animBg="1"/>
      <p:bldP spid="66" grpId="0" animBg="1"/>
      <p:bldP spid="6" grpId="0"/>
      <p:bldP spid="6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Configuring Load Balancing and High Availability </a:t>
            </a:r>
            <a:endParaRPr lang="en-US" dirty="0"/>
          </a:p>
        </p:txBody>
      </p:sp>
    </p:spTree>
    <p:extLst>
      <p:ext uri="{BB962C8B-B14F-4D97-AF65-F5344CB8AC3E}">
        <p14:creationId xmlns:p14="http://schemas.microsoft.com/office/powerpoint/2010/main" val="1924389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Disks</a:t>
            </a:r>
            <a:endParaRPr lang="en-US" dirty="0"/>
          </a:p>
        </p:txBody>
      </p:sp>
    </p:spTree>
    <p:extLst>
      <p:ext uri="{BB962C8B-B14F-4D97-AF65-F5344CB8AC3E}">
        <p14:creationId xmlns:p14="http://schemas.microsoft.com/office/powerpoint/2010/main" val="170154072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VM disk layout</a:t>
            </a:r>
            <a:endParaRPr lang="en-US" sz="5400" dirty="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20" y="1600677"/>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H="1" flipV="1">
            <a:off x="6246772" y="2819557"/>
            <a:ext cx="1371243" cy="685624"/>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4342268" y="1169662"/>
            <a:ext cx="3809008" cy="1649897"/>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C:</a:t>
            </a:r>
          </a:p>
        </p:txBody>
      </p:sp>
      <p:pic>
        <p:nvPicPr>
          <p:cNvPr id="358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60" y="3330507"/>
            <a:ext cx="9511410" cy="34947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3504287" y="2819560"/>
            <a:ext cx="2742486" cy="1447424"/>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bwMode="auto">
          <a:xfrm>
            <a:off x="425932" y="3505180"/>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latin typeface="Segoe UI" pitchFamily="34" charset="0"/>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4230850023"/>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5844"/>
                                        </p:tgtEl>
                                        <p:attrNameLst>
                                          <p:attrName>style.visibility</p:attrName>
                                        </p:attrNameLst>
                                      </p:cBhvr>
                                      <p:to>
                                        <p:strVal val="visible"/>
                                      </p:to>
                                    </p:set>
                                    <p:animEffect transition="in" filter="fade">
                                      <p:cBhvr>
                                        <p:cTn id="25" dur="500"/>
                                        <p:tgtEl>
                                          <p:spTgt spid="35844"/>
                                        </p:tgtEl>
                                      </p:cBhvr>
                                    </p:animEffect>
                                  </p:childTnLst>
                                </p:cTn>
                              </p:par>
                              <p:par>
                                <p:cTn id="26" presetID="10" presetClass="exit" presetSubtype="0" fill="hold" grpId="1" nodeType="withEffect">
                                  <p:stCondLst>
                                    <p:cond delay="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6"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a:t>
            </a:r>
            <a:r>
              <a:rPr lang="en-US" sz="5400" dirty="0" smtClean="0"/>
              <a:t>layout</a:t>
            </a:r>
            <a:endParaRPr lang="en-US" sz="5400" dirty="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20" y="1600677"/>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7465655" y="2494604"/>
            <a:ext cx="404423" cy="1247308"/>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5965573" y="1191349"/>
            <a:ext cx="3809008" cy="1371243"/>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D:</a:t>
            </a:r>
          </a:p>
        </p:txBody>
      </p:sp>
      <p:pic>
        <p:nvPicPr>
          <p:cNvPr id="368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707" y="3200461"/>
            <a:ext cx="9492366" cy="34947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flipH="1">
            <a:off x="5561151" y="2494604"/>
            <a:ext cx="2308927" cy="1704389"/>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4" name="Rectangle 3"/>
          <p:cNvSpPr/>
          <p:nvPr/>
        </p:nvSpPr>
        <p:spPr bwMode="auto">
          <a:xfrm>
            <a:off x="457081" y="3809901"/>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latin typeface="Segoe UI" pitchFamily="34" charset="0"/>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025067164"/>
      </p:ext>
    </p:extLst>
  </p:cSld>
  <p:clrMapOvr>
    <a:masterClrMapping/>
  </p:clrMapOvr>
  <p:transition advTm="3610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6866"/>
                                        </p:tgtEl>
                                        <p:attrNameLst>
                                          <p:attrName>style.visibility</p:attrName>
                                        </p:attrNameLst>
                                      </p:cBhvr>
                                      <p:to>
                                        <p:strVal val="visible"/>
                                      </p:to>
                                    </p:set>
                                    <p:animEffect transition="in" filter="fade">
                                      <p:cBhvr>
                                        <p:cTn id="25" dur="500"/>
                                        <p:tgtEl>
                                          <p:spTgt spid="36866"/>
                                        </p:tgtEl>
                                      </p:cBhvr>
                                    </p:animEffect>
                                  </p:childTnLst>
                                </p:cTn>
                              </p:par>
                              <p:par>
                                <p:cTn id="26" presetID="10" presetClass="exit" presetSubtype="0" fill="hold" grpId="1"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a:t>
            </a:r>
            <a:r>
              <a:rPr lang="en-US" sz="5400" dirty="0" smtClean="0"/>
              <a:t>layout</a:t>
            </a:r>
            <a:endParaRPr lang="en-US" sz="5400" dirty="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20" y="1600677"/>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V="1">
            <a:off x="7465657" y="2819559"/>
            <a:ext cx="2556701" cy="1256973"/>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8117851" y="1339816"/>
            <a:ext cx="3809008" cy="1479743"/>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Customer Defined Letter</a:t>
            </a:r>
          </a:p>
        </p:txBody>
      </p:sp>
      <p:sp>
        <p:nvSpPr>
          <p:cNvPr id="4" name="Rectangle 3"/>
          <p:cNvSpPr/>
          <p:nvPr/>
        </p:nvSpPr>
        <p:spPr bwMode="auto">
          <a:xfrm>
            <a:off x="429768" y="4076531"/>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latin typeface="Segoe UI" pitchFamily="34" charset="0"/>
              <a:ea typeface="Segoe UI" pitchFamily="34" charset="0"/>
              <a:cs typeface="Segoe UI" pitchFamily="34" charset="0"/>
            </a:endParaRPr>
          </a:p>
        </p:txBody>
      </p:sp>
      <p:pic>
        <p:nvPicPr>
          <p:cNvPr id="39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035" y="3276640"/>
            <a:ext cx="9532042" cy="343763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7667164" y="2819559"/>
            <a:ext cx="2355192" cy="1675963"/>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1486683488"/>
      </p:ext>
    </p:extLst>
  </p:cSld>
  <p:clrMapOvr>
    <a:masterClrMapping/>
  </p:clrMapOvr>
  <p:transition advTm="475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39939"/>
                                        </p:tgtEl>
                                        <p:attrNameLst>
                                          <p:attrName>style.visibility</p:attrName>
                                        </p:attrNameLst>
                                      </p:cBhvr>
                                      <p:to>
                                        <p:strVal val="visible"/>
                                      </p:to>
                                    </p:set>
                                    <p:animEffect transition="in" filter="fade">
                                      <p:cBhvr>
                                        <p:cTn id="28" dur="5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Persistent Disk Management</a:t>
            </a:r>
            <a:endParaRPr lang="en-US" sz="5400" dirty="0"/>
          </a:p>
        </p:txBody>
      </p:sp>
      <p:sp>
        <p:nvSpPr>
          <p:cNvPr id="4" name="Text Placeholder 3"/>
          <p:cNvSpPr>
            <a:spLocks noGrp="1"/>
          </p:cNvSpPr>
          <p:nvPr>
            <p:ph type="body" sz="quarter" idx="4294967295"/>
          </p:nvPr>
        </p:nvSpPr>
        <p:spPr>
          <a:xfrm>
            <a:off x="556595" y="4860235"/>
            <a:ext cx="11149013" cy="1456402"/>
          </a:xfrm>
        </p:spPr>
        <p:txBody>
          <a:bodyPr/>
          <a:lstStyle/>
          <a:p>
            <a:pPr marL="460261" indent="-457086">
              <a:buFont typeface="Arial" pitchFamily="34" charset="0"/>
              <a:buChar char="•"/>
            </a:pPr>
            <a:r>
              <a:rPr lang="en-US" sz="2666" dirty="0"/>
              <a:t>C:\ = OS Disk</a:t>
            </a:r>
          </a:p>
          <a:p>
            <a:pPr marL="460261" indent="-457086">
              <a:buFont typeface="Arial" pitchFamily="34" charset="0"/>
              <a:buChar char="•"/>
            </a:pPr>
            <a:r>
              <a:rPr lang="en-US" sz="2666" dirty="0">
                <a:solidFill>
                  <a:schemeClr val="tx2"/>
                </a:solidFill>
              </a:rPr>
              <a:t>D:\ = Non-Persistent Cache Disk</a:t>
            </a:r>
          </a:p>
          <a:p>
            <a:pPr marL="460261" indent="-457086">
              <a:buFont typeface="Arial" pitchFamily="34" charset="0"/>
              <a:buChar char="•"/>
            </a:pPr>
            <a:r>
              <a:rPr lang="en-US" sz="2666" dirty="0"/>
              <a:t>E:\, F:\. G:\ ... Data Disks</a:t>
            </a:r>
          </a:p>
        </p:txBody>
      </p:sp>
      <p:graphicFrame>
        <p:nvGraphicFramePr>
          <p:cNvPr id="5" name="Table 4"/>
          <p:cNvGraphicFramePr>
            <a:graphicFrameLocks noGrp="1"/>
          </p:cNvGraphicFramePr>
          <p:nvPr>
            <p:extLst>
              <p:ext uri="{D42A27DB-BD31-4B8C-83A1-F6EECF244321}">
                <p14:modId xmlns:p14="http://schemas.microsoft.com/office/powerpoint/2010/main" val="1589690272"/>
              </p:ext>
            </p:extLst>
          </p:nvPr>
        </p:nvGraphicFramePr>
        <p:xfrm>
          <a:off x="519113" y="1477457"/>
          <a:ext cx="10476216" cy="3294031"/>
        </p:xfrm>
        <a:graphic>
          <a:graphicData uri="http://schemas.openxmlformats.org/drawingml/2006/table">
            <a:tbl>
              <a:tblPr firstRow="1" bandRow="1">
                <a:tableStyleId>{B301B821-A1FF-4177-AEE7-76D212191A09}</a:tableStyleId>
              </a:tblPr>
              <a:tblGrid>
                <a:gridCol w="2966209"/>
                <a:gridCol w="3017520"/>
                <a:gridCol w="4492487"/>
              </a:tblGrid>
              <a:tr h="494325">
                <a:tc>
                  <a:txBody>
                    <a:bodyPr/>
                    <a:lstStyle/>
                    <a:p>
                      <a:r>
                        <a:rPr lang="en-US" sz="2100" dirty="0" smtClean="0"/>
                        <a:t>Capability</a:t>
                      </a:r>
                      <a:endParaRPr lang="en-US" sz="2100" dirty="0"/>
                    </a:p>
                  </a:txBody>
                  <a:tcPr marL="121888" marR="121888" marT="60944" marB="60944"/>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100" dirty="0" smtClean="0"/>
                        <a:t>OS</a:t>
                      </a:r>
                      <a:r>
                        <a:rPr lang="en-US" sz="2100" baseline="0" dirty="0" smtClean="0"/>
                        <a:t> Disk</a:t>
                      </a:r>
                      <a:endParaRPr lang="en-US" sz="2100" dirty="0" smtClean="0"/>
                    </a:p>
                  </a:txBody>
                  <a:tcPr marL="121888" marR="121888" marT="60944" marB="60944"/>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900" dirty="0" smtClean="0"/>
                        <a:t>Data Disk </a:t>
                      </a:r>
                      <a:endParaRPr lang="en-US" sz="2500" dirty="0"/>
                    </a:p>
                  </a:txBody>
                  <a:tcPr marL="121888" marR="121888" marT="60944" marB="60944"/>
                </a:tc>
              </a:tr>
              <a:tr h="368626">
                <a:tc>
                  <a:txBody>
                    <a:bodyPr/>
                    <a:lstStyle/>
                    <a:p>
                      <a:r>
                        <a:rPr lang="en-US" sz="2500" dirty="0" smtClean="0"/>
                        <a:t>Host Cache</a:t>
                      </a:r>
                      <a:r>
                        <a:rPr lang="en-US" sz="2500" baseline="0" dirty="0" smtClean="0"/>
                        <a:t> Default</a:t>
                      </a:r>
                      <a:endParaRPr lang="en-US" sz="2500" dirty="0"/>
                    </a:p>
                  </a:txBody>
                  <a:tcPr marL="121888" marR="121888" marT="60944" marB="60944"/>
                </a:tc>
                <a:tc>
                  <a:txBody>
                    <a:bodyPr/>
                    <a:lstStyle/>
                    <a:p>
                      <a:r>
                        <a:rPr lang="en-US" sz="2500" dirty="0" smtClean="0"/>
                        <a:t>ReadWrite</a:t>
                      </a:r>
                      <a:endParaRPr lang="en-US" sz="2500" b="1" dirty="0"/>
                    </a:p>
                  </a:txBody>
                  <a:tcPr marL="121888" marR="121888" marT="60944" marB="60944"/>
                </a:tc>
                <a:tc>
                  <a:txBody>
                    <a:bodyPr/>
                    <a:lstStyle/>
                    <a:p>
                      <a:r>
                        <a:rPr lang="en-US" sz="2500" dirty="0" smtClean="0"/>
                        <a:t>None</a:t>
                      </a:r>
                      <a:endParaRPr lang="en-US" sz="2500" b="1" dirty="0"/>
                    </a:p>
                  </a:txBody>
                  <a:tcPr marL="121888" marR="121888" marT="60944" marB="60944"/>
                </a:tc>
              </a:tr>
              <a:tr h="500927">
                <a:tc>
                  <a:txBody>
                    <a:bodyPr/>
                    <a:lstStyle/>
                    <a:p>
                      <a:r>
                        <a:rPr lang="en-US" sz="2500" dirty="0" smtClean="0"/>
                        <a:t>Max Capacity</a:t>
                      </a:r>
                      <a:endParaRPr lang="en-US" sz="2500" dirty="0"/>
                    </a:p>
                  </a:txBody>
                  <a:tcPr marL="121888" marR="121888" marT="60944" marB="60944"/>
                </a:tc>
                <a:tc>
                  <a:txBody>
                    <a:bodyPr/>
                    <a:lstStyle/>
                    <a:p>
                      <a:r>
                        <a:rPr lang="en-US" sz="2500" dirty="0" smtClean="0"/>
                        <a:t>127</a:t>
                      </a:r>
                      <a:r>
                        <a:rPr lang="en-US" sz="2500" baseline="0" dirty="0" smtClean="0"/>
                        <a:t> GB</a:t>
                      </a:r>
                      <a:endParaRPr lang="en-US" sz="2500" b="1" dirty="0"/>
                    </a:p>
                  </a:txBody>
                  <a:tcPr marL="121888" marR="121888" marT="60944" marB="60944"/>
                </a:tc>
                <a:tc>
                  <a:txBody>
                    <a:bodyPr/>
                    <a:lstStyle/>
                    <a:p>
                      <a:r>
                        <a:rPr lang="en-US" sz="2500" dirty="0" smtClean="0"/>
                        <a:t>1 TB</a:t>
                      </a:r>
                      <a:endParaRPr lang="en-US" sz="2500" b="1" dirty="0"/>
                    </a:p>
                  </a:txBody>
                  <a:tcPr marL="121888" marR="121888" marT="60944" marB="60944"/>
                </a:tc>
              </a:tr>
              <a:tr h="529042">
                <a:tc>
                  <a:txBody>
                    <a:bodyPr/>
                    <a:lstStyle/>
                    <a:p>
                      <a:r>
                        <a:rPr lang="en-US" sz="2500" dirty="0" smtClean="0"/>
                        <a:t>Imaging</a:t>
                      </a:r>
                      <a:r>
                        <a:rPr lang="en-US" sz="2500" baseline="0" dirty="0" smtClean="0"/>
                        <a:t> Capable</a:t>
                      </a:r>
                      <a:endParaRPr lang="en-US" sz="2500" dirty="0"/>
                    </a:p>
                  </a:txBody>
                  <a:tcPr marL="121888" marR="121888" marT="60944" marB="60944"/>
                </a:tc>
                <a:tc>
                  <a:txBody>
                    <a:bodyPr/>
                    <a:lstStyle/>
                    <a:p>
                      <a:r>
                        <a:rPr lang="en-US" sz="2500" dirty="0" smtClean="0"/>
                        <a:t>Yes</a:t>
                      </a:r>
                      <a:endParaRPr lang="en-US" sz="2500" b="1" dirty="0"/>
                    </a:p>
                  </a:txBody>
                  <a:tcPr marL="121888" marR="121888" marT="60944" marB="60944"/>
                </a:tc>
                <a:tc>
                  <a:txBody>
                    <a:bodyPr/>
                    <a:lstStyle/>
                    <a:p>
                      <a:r>
                        <a:rPr lang="en-US" sz="2500" dirty="0" smtClean="0"/>
                        <a:t>No</a:t>
                      </a:r>
                      <a:endParaRPr lang="en-US" sz="2500" b="1" dirty="0"/>
                    </a:p>
                  </a:txBody>
                  <a:tcPr marL="121888" marR="121888" marT="60944" marB="60944"/>
                </a:tc>
              </a:tr>
              <a:tr h="1188720">
                <a:tc>
                  <a:txBody>
                    <a:bodyPr/>
                    <a:lstStyle/>
                    <a:p>
                      <a:r>
                        <a:rPr lang="en-US" sz="2500" dirty="0" smtClean="0"/>
                        <a:t>Hot Update</a:t>
                      </a:r>
                      <a:endParaRPr lang="en-US" sz="2500" dirty="0"/>
                    </a:p>
                  </a:txBody>
                  <a:tcPr marL="121888" marR="121888" marT="60944" marB="60944"/>
                </a:tc>
                <a:tc>
                  <a:txBody>
                    <a:bodyPr/>
                    <a:lstStyle/>
                    <a:p>
                      <a:r>
                        <a:rPr lang="en-US" sz="2500" dirty="0" smtClean="0"/>
                        <a:t>Cache</a:t>
                      </a:r>
                      <a:r>
                        <a:rPr lang="en-US" sz="2500" baseline="0" dirty="0" smtClean="0"/>
                        <a:t> Setting Requires Reboot</a:t>
                      </a:r>
                      <a:endParaRPr lang="en-US" sz="2500" dirty="0"/>
                    </a:p>
                  </a:txBody>
                  <a:tcPr marL="121888" marR="121888" marT="60944" marB="60944"/>
                </a:tc>
                <a:tc>
                  <a:txBody>
                    <a:bodyPr/>
                    <a:lstStyle/>
                    <a:p>
                      <a:r>
                        <a:rPr lang="en-US" sz="2500" dirty="0" smtClean="0"/>
                        <a:t>Change</a:t>
                      </a:r>
                      <a:r>
                        <a:rPr lang="en-US" sz="2500" baseline="0" dirty="0" smtClean="0"/>
                        <a:t> Cache Without Reboot, Add/Remove without Reboot.</a:t>
                      </a:r>
                      <a:endParaRPr lang="en-US" sz="2500" dirty="0"/>
                    </a:p>
                  </a:txBody>
                  <a:tcPr marL="121888" marR="121888" marT="60944" marB="60944"/>
                </a:tc>
              </a:tr>
            </a:tbl>
          </a:graphicData>
        </a:graphic>
      </p:graphicFrame>
    </p:spTree>
    <p:extLst>
      <p:ext uri="{BB962C8B-B14F-4D97-AF65-F5344CB8AC3E}">
        <p14:creationId xmlns:p14="http://schemas.microsoft.com/office/powerpoint/2010/main" val="282099068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Disk Caching</a:t>
            </a:r>
            <a:endParaRPr lang="en-US" sz="5400" dirty="0"/>
          </a:p>
        </p:txBody>
      </p:sp>
      <p:graphicFrame>
        <p:nvGraphicFramePr>
          <p:cNvPr id="3" name="Table 2"/>
          <p:cNvGraphicFramePr>
            <a:graphicFrameLocks noGrp="1"/>
          </p:cNvGraphicFramePr>
          <p:nvPr>
            <p:extLst>
              <p:ext uri="{D42A27DB-BD31-4B8C-83A1-F6EECF244321}">
                <p14:modId xmlns:p14="http://schemas.microsoft.com/office/powerpoint/2010/main" val="1554742735"/>
              </p:ext>
            </p:extLst>
          </p:nvPr>
        </p:nvGraphicFramePr>
        <p:xfrm>
          <a:off x="1206074" y="1675357"/>
          <a:ext cx="9823046" cy="2270664"/>
        </p:xfrm>
        <a:graphic>
          <a:graphicData uri="http://schemas.openxmlformats.org/drawingml/2006/table">
            <a:tbl>
              <a:tblPr firstRow="1" bandRow="1">
                <a:tableStyleId>{B301B821-A1FF-4177-AEE7-76D212191A09}</a:tableStyleId>
              </a:tblPr>
              <a:tblGrid>
                <a:gridCol w="2708628"/>
                <a:gridCol w="2708628"/>
                <a:gridCol w="4405790"/>
              </a:tblGrid>
              <a:tr h="500927">
                <a:tc>
                  <a:txBody>
                    <a:bodyPr/>
                    <a:lstStyle/>
                    <a:p>
                      <a:r>
                        <a:rPr lang="en-US" sz="2500" dirty="0" smtClean="0"/>
                        <a:t>Disk Type</a:t>
                      </a:r>
                      <a:endParaRPr lang="en-US" sz="2500" dirty="0">
                        <a:solidFill>
                          <a:schemeClr val="bg1"/>
                        </a:solidFill>
                      </a:endParaRPr>
                    </a:p>
                  </a:txBody>
                  <a:tcPr marL="121888" marR="121888" marT="60944" marB="60944"/>
                </a:tc>
                <a:tc>
                  <a:txBody>
                    <a:bodyPr/>
                    <a:lstStyle/>
                    <a:p>
                      <a:r>
                        <a:rPr lang="en-US" sz="2500" dirty="0" smtClean="0"/>
                        <a:t>Default</a:t>
                      </a:r>
                      <a:endParaRPr lang="en-US" sz="2500" dirty="0">
                        <a:solidFill>
                          <a:schemeClr val="bg1"/>
                        </a:solidFill>
                      </a:endParaRPr>
                    </a:p>
                  </a:txBody>
                  <a:tcPr marL="121888" marR="121888" marT="60944" marB="60944"/>
                </a:tc>
                <a:tc>
                  <a:txBody>
                    <a:bodyPr/>
                    <a:lstStyle/>
                    <a:p>
                      <a:r>
                        <a:rPr lang="en-US" sz="2500" dirty="0" smtClean="0"/>
                        <a:t>Supported</a:t>
                      </a:r>
                      <a:endParaRPr lang="en-US" sz="2500" dirty="0">
                        <a:solidFill>
                          <a:schemeClr val="bg1"/>
                        </a:solidFill>
                      </a:endParaRPr>
                    </a:p>
                  </a:txBody>
                  <a:tcPr marL="121888" marR="121888" marT="60944" marB="60944"/>
                </a:tc>
              </a:tr>
              <a:tr h="879965">
                <a:tc>
                  <a:txBody>
                    <a:bodyPr/>
                    <a:lstStyle/>
                    <a:p>
                      <a:r>
                        <a:rPr lang="en-US" sz="2500" dirty="0" smtClean="0"/>
                        <a:t>OS Disk</a:t>
                      </a:r>
                      <a:endParaRPr lang="en-US" sz="2500" dirty="0">
                        <a:solidFill>
                          <a:schemeClr val="bg1"/>
                        </a:solidFill>
                      </a:endParaRPr>
                    </a:p>
                  </a:txBody>
                  <a:tcPr marL="121888" marR="121888" marT="60944" marB="60944"/>
                </a:tc>
                <a:tc>
                  <a:txBody>
                    <a:bodyPr/>
                    <a:lstStyle/>
                    <a:p>
                      <a:r>
                        <a:rPr lang="en-US" sz="2500" dirty="0" smtClean="0"/>
                        <a:t>ReadWrite</a:t>
                      </a:r>
                      <a:endParaRPr lang="en-US" sz="2500" dirty="0">
                        <a:solidFill>
                          <a:schemeClr val="bg1"/>
                        </a:solidFill>
                      </a:endParaRPr>
                    </a:p>
                  </a:txBody>
                  <a:tcPr marL="121888" marR="121888" marT="60944" marB="60944"/>
                </a:tc>
                <a:tc>
                  <a:txBody>
                    <a:bodyPr/>
                    <a:lstStyle/>
                    <a:p>
                      <a:pPr marL="0" marR="0" indent="0" algn="l" defTabSz="685835" rtl="0" eaLnBrk="1" fontAlgn="auto" latinLnBrk="0" hangingPunct="1">
                        <a:lnSpc>
                          <a:spcPct val="100000"/>
                        </a:lnSpc>
                        <a:spcBef>
                          <a:spcPts val="0"/>
                        </a:spcBef>
                        <a:spcAft>
                          <a:spcPts val="0"/>
                        </a:spcAft>
                        <a:buClrTx/>
                        <a:buSzTx/>
                        <a:buFontTx/>
                        <a:buNone/>
                        <a:tabLst/>
                        <a:defRPr/>
                      </a:pPr>
                      <a:r>
                        <a:rPr lang="en-US" sz="2500" dirty="0" smtClean="0"/>
                        <a:t>Read-only</a:t>
                      </a:r>
                      <a:r>
                        <a:rPr lang="en-US" sz="2500" baseline="0" dirty="0" smtClean="0"/>
                        <a:t> and ReadWrite</a:t>
                      </a:r>
                      <a:endParaRPr lang="en-US" sz="2500" dirty="0" smtClean="0"/>
                    </a:p>
                    <a:p>
                      <a:endParaRPr lang="en-US" sz="2500" dirty="0">
                        <a:solidFill>
                          <a:schemeClr val="bg1"/>
                        </a:solidFill>
                      </a:endParaRPr>
                    </a:p>
                  </a:txBody>
                  <a:tcPr marL="121888" marR="121888" marT="60944" marB="60944"/>
                </a:tc>
              </a:tr>
              <a:tr h="879965">
                <a:tc>
                  <a:txBody>
                    <a:bodyPr/>
                    <a:lstStyle/>
                    <a:p>
                      <a:r>
                        <a:rPr lang="en-US" sz="2500" dirty="0" smtClean="0"/>
                        <a:t>Data Disk</a:t>
                      </a:r>
                      <a:endParaRPr lang="en-US" sz="2500" dirty="0">
                        <a:solidFill>
                          <a:schemeClr val="bg1"/>
                        </a:solidFill>
                      </a:endParaRPr>
                    </a:p>
                  </a:txBody>
                  <a:tcPr marL="121888" marR="121888" marT="60944" marB="60944"/>
                </a:tc>
                <a:tc>
                  <a:txBody>
                    <a:bodyPr/>
                    <a:lstStyle/>
                    <a:p>
                      <a:r>
                        <a:rPr lang="en-US" sz="2500" dirty="0" smtClean="0"/>
                        <a:t>None</a:t>
                      </a:r>
                      <a:endParaRPr lang="en-US" sz="2500" dirty="0">
                        <a:solidFill>
                          <a:schemeClr val="bg1"/>
                        </a:solidFill>
                      </a:endParaRPr>
                    </a:p>
                  </a:txBody>
                  <a:tcPr marL="121888" marR="121888" marT="60944" marB="60944"/>
                </a:tc>
                <a:tc>
                  <a:txBody>
                    <a:bodyPr/>
                    <a:lstStyle/>
                    <a:p>
                      <a:r>
                        <a:rPr lang="en-US" sz="2500" dirty="0" smtClean="0"/>
                        <a:t>None, Read-only</a:t>
                      </a:r>
                      <a:r>
                        <a:rPr lang="en-US" sz="2500" baseline="0" dirty="0" smtClean="0"/>
                        <a:t> and ReadWrite</a:t>
                      </a:r>
                      <a:endParaRPr lang="en-US" sz="2500" dirty="0">
                        <a:solidFill>
                          <a:schemeClr val="bg1"/>
                        </a:solidFill>
                      </a:endParaRPr>
                    </a:p>
                  </a:txBody>
                  <a:tcPr marL="121888" marR="121888" marT="60944" marB="60944"/>
                </a:tc>
              </a:tr>
            </a:tbl>
          </a:graphicData>
        </a:graphic>
      </p:graphicFrame>
      <p:sp>
        <p:nvSpPr>
          <p:cNvPr id="5" name="TextBox 4"/>
          <p:cNvSpPr txBox="1"/>
          <p:nvPr/>
        </p:nvSpPr>
        <p:spPr>
          <a:xfrm>
            <a:off x="1176486" y="3955300"/>
            <a:ext cx="9852634" cy="615360"/>
          </a:xfrm>
          <a:prstGeom prst="rect">
            <a:avLst/>
          </a:prstGeom>
          <a:solidFill>
            <a:schemeClr val="tx2"/>
          </a:solidFill>
          <a:ln w="38100">
            <a:solidFill>
              <a:schemeClr val="bg1"/>
            </a:solidFill>
          </a:ln>
        </p:spPr>
        <p:txBody>
          <a:bodyPr wrap="square" lIns="121888" tIns="121888" rIns="121888" bIns="121888" rtlCol="0">
            <a:spAutoFit/>
          </a:bodyPr>
          <a:lstStyle/>
          <a:p>
            <a:pPr algn="ctr">
              <a:lnSpc>
                <a:spcPct val="90000"/>
              </a:lnSpc>
              <a:spcBef>
                <a:spcPct val="20000"/>
              </a:spcBef>
              <a:buSzPct val="80000"/>
            </a:pPr>
            <a:r>
              <a:rPr lang="en-US" sz="2666" dirty="0">
                <a:solidFill>
                  <a:schemeClr val="bg1"/>
                </a:solidFill>
              </a:rPr>
              <a:t>Modify using Set-AzureOSDisk or Set-AzureDataDisk</a:t>
            </a:r>
          </a:p>
        </p:txBody>
      </p:sp>
    </p:spTree>
    <p:extLst>
      <p:ext uri="{BB962C8B-B14F-4D97-AF65-F5344CB8AC3E}">
        <p14:creationId xmlns:p14="http://schemas.microsoft.com/office/powerpoint/2010/main" val="375401850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800" dirty="0"/>
              <a:t>Windows Azure </a:t>
            </a:r>
            <a:r>
              <a:rPr lang="en-US" sz="8800" dirty="0" smtClean="0"/>
              <a:t>VMs</a:t>
            </a:r>
            <a:endParaRPr lang="en-US" dirty="0"/>
          </a:p>
        </p:txBody>
      </p:sp>
    </p:spTree>
    <p:extLst>
      <p:ext uri="{BB962C8B-B14F-4D97-AF65-F5344CB8AC3E}">
        <p14:creationId xmlns:p14="http://schemas.microsoft.com/office/powerpoint/2010/main" val="3285361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Persistent Disks and Highly Durable</a:t>
            </a:r>
            <a:endParaRPr lang="en-US" sz="5400" dirty="0"/>
          </a:p>
        </p:txBody>
      </p:sp>
      <p:sp>
        <p:nvSpPr>
          <p:cNvPr id="5" name="Rectangle 4"/>
          <p:cNvSpPr/>
          <p:nvPr/>
        </p:nvSpPr>
        <p:spPr bwMode="auto">
          <a:xfrm>
            <a:off x="7027125"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7869"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3955"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59722"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59722"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0964"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0964"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7001"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8275" y="4565997"/>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8273" y="4565989"/>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3792" y="2467474"/>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1657" y="1747751"/>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0366"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07867" y="3835050"/>
            <a:ext cx="3750624" cy="2610411"/>
            <a:chOff x="380999" y="2873361"/>
            <a:chExt cx="2632192" cy="1831989"/>
          </a:xfrm>
        </p:grpSpPr>
        <p:sp>
          <p:nvSpPr>
            <p:cNvPr id="46" name="Rectangle 45"/>
            <p:cNvSpPr/>
            <p:nvPr/>
          </p:nvSpPr>
          <p:spPr bwMode="auto">
            <a:xfrm>
              <a:off x="380999" y="2873361"/>
              <a:ext cx="2632192" cy="1831989"/>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7" name="Freeform 128"/>
            <p:cNvSpPr>
              <a:spLocks noChangeAspect="1"/>
            </p:cNvSpPr>
            <p:nvPr/>
          </p:nvSpPr>
          <p:spPr bwMode="black">
            <a:xfrm>
              <a:off x="957648" y="3237645"/>
              <a:ext cx="1383150" cy="76407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525134" y="3450274"/>
              <a:ext cx="248183" cy="41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9" name="Straight Connector 48"/>
          <p:cNvCxnSpPr>
            <a:stCxn id="46" idx="3"/>
          </p:cNvCxnSpPr>
          <p:nvPr/>
        </p:nvCxnSpPr>
        <p:spPr>
          <a:xfrm flipV="1">
            <a:off x="4258491" y="4450070"/>
            <a:ext cx="3709702" cy="69018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3039"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7001"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3039"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8190"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8190"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3955"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Tree>
    <p:extLst>
      <p:ext uri="{BB962C8B-B14F-4D97-AF65-F5344CB8AC3E}">
        <p14:creationId xmlns:p14="http://schemas.microsoft.com/office/powerpoint/2010/main" val="2214068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9" presetClass="emph" presetSubtype="0" fill="remove" grpId="1" nodeType="afterEffect">
                                  <p:stCondLst>
                                    <p:cond delay="0"/>
                                  </p:stCondLst>
                                  <p:childTnLst>
                                    <p:animClr clrSpc="rgb" dir="cw">
                                      <p:cBhvr override="childStyle">
                                        <p:cTn id="26" dur="2000" fill="hold"/>
                                        <p:tgtEl>
                                          <p:spTgt spid="8"/>
                                        </p:tgtEl>
                                        <p:attrNameLst>
                                          <p:attrName>style.color</p:attrName>
                                        </p:attrNameLst>
                                      </p:cBhvr>
                                      <p:to>
                                        <a:schemeClr val="accent1"/>
                                      </p:to>
                                    </p:animClr>
                                    <p:animClr clrSpc="rgb" dir="cw">
                                      <p:cBhvr>
                                        <p:cTn id="27" dur="2000" fill="hold"/>
                                        <p:tgtEl>
                                          <p:spTgt spid="8"/>
                                        </p:tgtEl>
                                        <p:attrNameLst>
                                          <p:attrName>fillcolor</p:attrName>
                                        </p:attrNameLst>
                                      </p:cBhvr>
                                      <p:to>
                                        <a:schemeClr val="accent1"/>
                                      </p:to>
                                    </p:animClr>
                                    <p:set>
                                      <p:cBhvr>
                                        <p:cTn id="28" dur="2000" fill="hold"/>
                                        <p:tgtEl>
                                          <p:spTgt spid="8"/>
                                        </p:tgtEl>
                                        <p:attrNameLst>
                                          <p:attrName>fill.type</p:attrName>
                                        </p:attrNameLst>
                                      </p:cBhvr>
                                      <p:to>
                                        <p:strVal val="solid"/>
                                      </p:to>
                                    </p:set>
                                    <p:set>
                                      <p:cBhvr>
                                        <p:cTn id="29" dur="2000" fill="hold"/>
                                        <p:tgtEl>
                                          <p:spTgt spid="8"/>
                                        </p:tgtEl>
                                        <p:attrNameLst>
                                          <p:attrName>fill.on</p:attrName>
                                        </p:attrNameLst>
                                      </p:cBhvr>
                                      <p:to>
                                        <p:strVal val="true"/>
                                      </p:to>
                                    </p:se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par>
                          <p:cTn id="37" fill="hold">
                            <p:stCondLst>
                              <p:cond delay="3500"/>
                            </p:stCondLst>
                            <p:childTnLst>
                              <p:par>
                                <p:cTn id="38" presetID="19" presetClass="emph" presetSubtype="0" fill="remove" grpId="0" nodeType="afterEffect">
                                  <p:stCondLst>
                                    <p:cond delay="0"/>
                                  </p:stCondLst>
                                  <p:childTnLst>
                                    <p:animClr clrSpc="rgb" dir="cw">
                                      <p:cBhvr override="childStyle">
                                        <p:cTn id="39" dur="2000" fill="hold"/>
                                        <p:tgtEl>
                                          <p:spTgt spid="9"/>
                                        </p:tgtEl>
                                        <p:attrNameLst>
                                          <p:attrName>style.color</p:attrName>
                                        </p:attrNameLst>
                                      </p:cBhvr>
                                      <p:to>
                                        <a:schemeClr val="accent1"/>
                                      </p:to>
                                    </p:animClr>
                                    <p:animClr clrSpc="rgb" dir="cw">
                                      <p:cBhvr>
                                        <p:cTn id="40" dur="2000" fill="hold"/>
                                        <p:tgtEl>
                                          <p:spTgt spid="9"/>
                                        </p:tgtEl>
                                        <p:attrNameLst>
                                          <p:attrName>fillcolor</p:attrName>
                                        </p:attrNameLst>
                                      </p:cBhvr>
                                      <p:to>
                                        <a:schemeClr val="accent1"/>
                                      </p:to>
                                    </p:animClr>
                                    <p:set>
                                      <p:cBhvr>
                                        <p:cTn id="41" dur="2000" fill="hold"/>
                                        <p:tgtEl>
                                          <p:spTgt spid="9"/>
                                        </p:tgtEl>
                                        <p:attrNameLst>
                                          <p:attrName>fill.type</p:attrName>
                                        </p:attrNameLst>
                                      </p:cBhvr>
                                      <p:to>
                                        <p:strVal val="solid"/>
                                      </p:to>
                                    </p:set>
                                    <p:set>
                                      <p:cBhvr>
                                        <p:cTn id="42" dur="2000" fill="hold"/>
                                        <p:tgtEl>
                                          <p:spTgt spid="9"/>
                                        </p:tgtEl>
                                        <p:attrNameLst>
                                          <p:attrName>fill.on</p:attrName>
                                        </p:attrNameLst>
                                      </p:cBhvr>
                                      <p:to>
                                        <p:strVal val="true"/>
                                      </p:to>
                                    </p:set>
                                  </p:childTnLst>
                                </p:cTn>
                              </p:par>
                              <p:par>
                                <p:cTn id="43" presetID="19" presetClass="emph" presetSubtype="0" fill="remove" grpId="0" nodeType="withEffect">
                                  <p:stCondLst>
                                    <p:cond delay="0"/>
                                  </p:stCondLst>
                                  <p:childTnLst>
                                    <p:animClr clrSpc="rgb" dir="cw">
                                      <p:cBhvr override="childStyle">
                                        <p:cTn id="44" dur="2000" fill="hold"/>
                                        <p:tgtEl>
                                          <p:spTgt spid="11"/>
                                        </p:tgtEl>
                                        <p:attrNameLst>
                                          <p:attrName>style.color</p:attrName>
                                        </p:attrNameLst>
                                      </p:cBhvr>
                                      <p:to>
                                        <a:schemeClr val="accent1"/>
                                      </p:to>
                                    </p:animClr>
                                    <p:animClr clrSpc="rgb" dir="cw">
                                      <p:cBhvr>
                                        <p:cTn id="45" dur="2000" fill="hold"/>
                                        <p:tgtEl>
                                          <p:spTgt spid="11"/>
                                        </p:tgtEl>
                                        <p:attrNameLst>
                                          <p:attrName>fillcolor</p:attrName>
                                        </p:attrNameLst>
                                      </p:cBhvr>
                                      <p:to>
                                        <a:schemeClr val="accent1"/>
                                      </p:to>
                                    </p:animClr>
                                    <p:set>
                                      <p:cBhvr>
                                        <p:cTn id="46" dur="2000" fill="hold"/>
                                        <p:tgtEl>
                                          <p:spTgt spid="11"/>
                                        </p:tgtEl>
                                        <p:attrNameLst>
                                          <p:attrName>fill.type</p:attrName>
                                        </p:attrNameLst>
                                      </p:cBhvr>
                                      <p:to>
                                        <p:strVal val="solid"/>
                                      </p:to>
                                    </p:set>
                                    <p:set>
                                      <p:cBhvr>
                                        <p:cTn id="47" dur="2000" fill="hold"/>
                                        <p:tgtEl>
                                          <p:spTgt spid="11"/>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childTnLst>
                          </p:cTn>
                        </p:par>
                        <p:par>
                          <p:cTn id="72" fill="hold">
                            <p:stCondLst>
                              <p:cond delay="1500"/>
                            </p:stCondLst>
                            <p:childTnLst>
                              <p:par>
                                <p:cTn id="73" presetID="19" presetClass="emph" presetSubtype="0" fill="remove" grpId="0" nodeType="afterEffect">
                                  <p:stCondLst>
                                    <p:cond delay="0"/>
                                  </p:stCondLst>
                                  <p:childTnLst>
                                    <p:animClr clrSpc="rgb" dir="cw">
                                      <p:cBhvr override="childStyle">
                                        <p:cTn id="74" dur="2000" fill="hold"/>
                                        <p:tgtEl>
                                          <p:spTgt spid="20"/>
                                        </p:tgtEl>
                                        <p:attrNameLst>
                                          <p:attrName>style.color</p:attrName>
                                        </p:attrNameLst>
                                      </p:cBhvr>
                                      <p:to>
                                        <a:schemeClr val="accent1"/>
                                      </p:to>
                                    </p:animClr>
                                    <p:animClr clrSpc="rgb" dir="cw">
                                      <p:cBhvr>
                                        <p:cTn id="75" dur="2000" fill="hold"/>
                                        <p:tgtEl>
                                          <p:spTgt spid="20"/>
                                        </p:tgtEl>
                                        <p:attrNameLst>
                                          <p:attrName>fillcolor</p:attrName>
                                        </p:attrNameLst>
                                      </p:cBhvr>
                                      <p:to>
                                        <a:schemeClr val="accent1"/>
                                      </p:to>
                                    </p:animClr>
                                    <p:set>
                                      <p:cBhvr>
                                        <p:cTn id="76" dur="2000" fill="hold"/>
                                        <p:tgtEl>
                                          <p:spTgt spid="20"/>
                                        </p:tgtEl>
                                        <p:attrNameLst>
                                          <p:attrName>fill.type</p:attrName>
                                        </p:attrNameLst>
                                      </p:cBhvr>
                                      <p:to>
                                        <p:strVal val="solid"/>
                                      </p:to>
                                    </p:set>
                                    <p:set>
                                      <p:cBhvr>
                                        <p:cTn id="77" dur="2000" fill="hold"/>
                                        <p:tgtEl>
                                          <p:spTgt spid="20"/>
                                        </p:tgtEl>
                                        <p:attrNameLst>
                                          <p:attrName>fill.on</p:attrName>
                                        </p:attrNameLst>
                                      </p:cBhvr>
                                      <p:to>
                                        <p:strVal val="true"/>
                                      </p:to>
                                    </p:set>
                                  </p:childTnLst>
                                </p:cTn>
                              </p:par>
                              <p:par>
                                <p:cTn id="78" presetID="19" presetClass="emph" presetSubtype="0" fill="remove" grpId="0" nodeType="withEffect">
                                  <p:stCondLst>
                                    <p:cond delay="0"/>
                                  </p:stCondLst>
                                  <p:childTnLst>
                                    <p:animClr clrSpc="rgb" dir="cw">
                                      <p:cBhvr override="childStyle">
                                        <p:cTn id="79" dur="2000" fill="hold"/>
                                        <p:tgtEl>
                                          <p:spTgt spid="18"/>
                                        </p:tgtEl>
                                        <p:attrNameLst>
                                          <p:attrName>style.color</p:attrName>
                                        </p:attrNameLst>
                                      </p:cBhvr>
                                      <p:to>
                                        <a:schemeClr val="accent1"/>
                                      </p:to>
                                    </p:animClr>
                                    <p:animClr clrSpc="rgb" dir="cw">
                                      <p:cBhvr>
                                        <p:cTn id="80" dur="2000" fill="hold"/>
                                        <p:tgtEl>
                                          <p:spTgt spid="18"/>
                                        </p:tgtEl>
                                        <p:attrNameLst>
                                          <p:attrName>fillcolor</p:attrName>
                                        </p:attrNameLst>
                                      </p:cBhvr>
                                      <p:to>
                                        <a:schemeClr val="accent1"/>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par>
                                <p:cTn id="83" presetID="19" presetClass="emph" presetSubtype="0" fill="remove" grpId="0" nodeType="withEffect">
                                  <p:stCondLst>
                                    <p:cond delay="0"/>
                                  </p:stCondLst>
                                  <p:childTnLst>
                                    <p:animClr clrSpc="rgb" dir="cw">
                                      <p:cBhvr override="childStyle">
                                        <p:cTn id="84" dur="2000" fill="hold"/>
                                        <p:tgtEl>
                                          <p:spTgt spid="21"/>
                                        </p:tgtEl>
                                        <p:attrNameLst>
                                          <p:attrName>style.color</p:attrName>
                                        </p:attrNameLst>
                                      </p:cBhvr>
                                      <p:to>
                                        <a:schemeClr val="accent1"/>
                                      </p:to>
                                    </p:animClr>
                                    <p:animClr clrSpc="rgb" dir="cw">
                                      <p:cBhvr>
                                        <p:cTn id="85" dur="2000" fill="hold"/>
                                        <p:tgtEl>
                                          <p:spTgt spid="21"/>
                                        </p:tgtEl>
                                        <p:attrNameLst>
                                          <p:attrName>fillcolor</p:attrName>
                                        </p:attrNameLst>
                                      </p:cBhvr>
                                      <p:to>
                                        <a:schemeClr val="accent1"/>
                                      </p:to>
                                    </p:animClr>
                                    <p:set>
                                      <p:cBhvr>
                                        <p:cTn id="86" dur="2000" fill="hold"/>
                                        <p:tgtEl>
                                          <p:spTgt spid="21"/>
                                        </p:tgtEl>
                                        <p:attrNameLst>
                                          <p:attrName>fill.type</p:attrName>
                                        </p:attrNameLst>
                                      </p:cBhvr>
                                      <p:to>
                                        <p:strVal val="solid"/>
                                      </p:to>
                                    </p:set>
                                    <p:set>
                                      <p:cBhvr>
                                        <p:cTn id="87"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18" grpId="0" animBg="1"/>
      <p:bldP spid="20" grpId="0" animBg="1"/>
      <p:bldP spid="8" grpId="0" animBg="1"/>
      <p:bldP spid="8" grpId="1" animBg="1"/>
      <p:bldP spid="9"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a:t>Persistent Disks and Highly Durable</a:t>
            </a:r>
          </a:p>
        </p:txBody>
      </p:sp>
      <p:sp>
        <p:nvSpPr>
          <p:cNvPr id="5" name="Rectangle 4"/>
          <p:cNvSpPr/>
          <p:nvPr/>
        </p:nvSpPr>
        <p:spPr bwMode="auto">
          <a:xfrm>
            <a:off x="7027125"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7869"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7" name="Rectangle 6"/>
          <p:cNvSpPr/>
          <p:nvPr/>
        </p:nvSpPr>
        <p:spPr bwMode="auto">
          <a:xfrm>
            <a:off x="507868" y="3833927"/>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t" anchorCtr="0" compatLnSpc="1">
            <a:prstTxWarp prst="textNoShape">
              <a:avLst/>
            </a:prstTxWarp>
          </a:bodyPr>
          <a:lstStyle/>
          <a:p>
            <a:pPr>
              <a:lnSpc>
                <a:spcPct val="90000"/>
              </a:lnSpc>
              <a:buSzPct val="90000"/>
            </a:pP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2" name="Freeform 128"/>
          <p:cNvSpPr>
            <a:spLocks noChangeAspect="1"/>
          </p:cNvSpPr>
          <p:nvPr/>
        </p:nvSpPr>
        <p:spPr bwMode="black">
          <a:xfrm>
            <a:off x="626324" y="4352830"/>
            <a:ext cx="1509164"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51" tIns="60925" rIns="121851" bIns="60925" numCol="1" anchor="t" anchorCtr="0" compatLnSpc="1">
            <a:prstTxWarp prst="textNoShape">
              <a:avLst/>
            </a:prstTxWarp>
          </a:bodyPr>
          <a:lstStyle/>
          <a:p>
            <a:endParaRPr lang="en-US" sz="3199" dirty="0">
              <a:solidFill>
                <a:srgbClr val="292929"/>
              </a:solidFill>
            </a:endParaRP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45510" y="4593447"/>
            <a:ext cx="270793"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Straight Connector 41"/>
          <p:cNvCxnSpPr/>
          <p:nvPr/>
        </p:nvCxnSpPr>
        <p:spPr>
          <a:xfrm flipV="1">
            <a:off x="2325191" y="4199592"/>
            <a:ext cx="5643003" cy="86062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ultiply 2"/>
          <p:cNvSpPr/>
          <p:nvPr/>
        </p:nvSpPr>
        <p:spPr bwMode="auto">
          <a:xfrm>
            <a:off x="421766" y="3789981"/>
            <a:ext cx="1982392" cy="1982392"/>
          </a:xfrm>
          <a:prstGeom prst="mathMultiply">
            <a:avLst/>
          </a:prstGeom>
          <a:solidFill>
            <a:schemeClr val="bg1"/>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28" name="Group 27"/>
          <p:cNvGrpSpPr/>
          <p:nvPr/>
        </p:nvGrpSpPr>
        <p:grpSpPr>
          <a:xfrm>
            <a:off x="2443467" y="3833927"/>
            <a:ext cx="1817323" cy="2614503"/>
            <a:chOff x="2443468" y="3658616"/>
            <a:chExt cx="1817322" cy="2615184"/>
          </a:xfrm>
        </p:grpSpPr>
        <p:sp>
          <p:nvSpPr>
            <p:cNvPr id="35" name="Rectangle 34"/>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37"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0" name="Straight Connector 39"/>
          <p:cNvCxnSpPr/>
          <p:nvPr/>
        </p:nvCxnSpPr>
        <p:spPr>
          <a:xfrm flipV="1">
            <a:off x="4260790" y="4199592"/>
            <a:ext cx="3724970" cy="85554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9013955"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44" name="Freeform 79"/>
          <p:cNvSpPr>
            <a:spLocks noEditPoints="1"/>
          </p:cNvSpPr>
          <p:nvPr/>
        </p:nvSpPr>
        <p:spPr bwMode="black">
          <a:xfrm>
            <a:off x="10059722"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45" name="Freeform 79"/>
          <p:cNvSpPr>
            <a:spLocks noEditPoints="1"/>
          </p:cNvSpPr>
          <p:nvPr/>
        </p:nvSpPr>
        <p:spPr bwMode="black">
          <a:xfrm>
            <a:off x="10059722"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46" name="Straight Connector 45"/>
          <p:cNvCxnSpPr/>
          <p:nvPr/>
        </p:nvCxnSpPr>
        <p:spPr>
          <a:xfrm>
            <a:off x="8308275" y="4565997"/>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308273" y="4565989"/>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Freeform 79"/>
          <p:cNvSpPr>
            <a:spLocks noEditPoints="1"/>
          </p:cNvSpPr>
          <p:nvPr/>
        </p:nvSpPr>
        <p:spPr bwMode="black">
          <a:xfrm>
            <a:off x="7968190"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0" name="Freeform 79"/>
          <p:cNvSpPr>
            <a:spLocks noEditPoints="1"/>
          </p:cNvSpPr>
          <p:nvPr/>
        </p:nvSpPr>
        <p:spPr bwMode="black">
          <a:xfrm>
            <a:off x="9013955"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1" name="Rectangle 50"/>
          <p:cNvSpPr/>
          <p:nvPr/>
        </p:nvSpPr>
        <p:spPr>
          <a:xfrm>
            <a:off x="477814" y="5587830"/>
            <a:ext cx="1461158" cy="861447"/>
          </a:xfrm>
          <a:prstGeom prst="rect">
            <a:avLst/>
          </a:prstGeom>
        </p:spPr>
        <p:txBody>
          <a:bodyPr wrap="none" lIns="121851" tIns="60925" rIns="121851" bIns="60925">
            <a:spAutoFit/>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a:t>
            </a:r>
            <a:b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52" name="Freeform 79"/>
          <p:cNvSpPr>
            <a:spLocks noEditPoints="1"/>
          </p:cNvSpPr>
          <p:nvPr/>
        </p:nvSpPr>
        <p:spPr bwMode="black">
          <a:xfrm>
            <a:off x="1620964"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3" name="Freeform 79"/>
          <p:cNvSpPr>
            <a:spLocks noEditPoints="1"/>
          </p:cNvSpPr>
          <p:nvPr/>
        </p:nvSpPr>
        <p:spPr bwMode="black">
          <a:xfrm>
            <a:off x="1620964"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4" name="Freeform 79"/>
          <p:cNvSpPr>
            <a:spLocks noEditPoints="1"/>
          </p:cNvSpPr>
          <p:nvPr/>
        </p:nvSpPr>
        <p:spPr bwMode="black">
          <a:xfrm>
            <a:off x="2197001"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55" name="Straight Connector 54"/>
          <p:cNvCxnSpPr/>
          <p:nvPr/>
        </p:nvCxnSpPr>
        <p:spPr>
          <a:xfrm>
            <a:off x="3143792" y="2467474"/>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571657" y="1747751"/>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960366"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Freeform 79"/>
          <p:cNvSpPr>
            <a:spLocks noEditPoints="1"/>
          </p:cNvSpPr>
          <p:nvPr/>
        </p:nvSpPr>
        <p:spPr bwMode="black">
          <a:xfrm>
            <a:off x="2773039"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9" name="Freeform 79"/>
          <p:cNvSpPr>
            <a:spLocks noEditPoints="1"/>
          </p:cNvSpPr>
          <p:nvPr/>
        </p:nvSpPr>
        <p:spPr bwMode="black">
          <a:xfrm>
            <a:off x="2197001"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60" name="Freeform 79"/>
          <p:cNvSpPr>
            <a:spLocks noEditPoints="1"/>
          </p:cNvSpPr>
          <p:nvPr/>
        </p:nvSpPr>
        <p:spPr bwMode="black">
          <a:xfrm>
            <a:off x="2773039"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48" name="Freeform 79"/>
          <p:cNvSpPr>
            <a:spLocks noEditPoints="1"/>
          </p:cNvSpPr>
          <p:nvPr/>
        </p:nvSpPr>
        <p:spPr bwMode="black">
          <a:xfrm>
            <a:off x="7968190"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Tree>
    <p:extLst>
      <p:ext uri="{BB962C8B-B14F-4D97-AF65-F5344CB8AC3E}">
        <p14:creationId xmlns:p14="http://schemas.microsoft.com/office/powerpoint/2010/main" val="1562562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2000" fill="hold"/>
                                        <p:tgtEl>
                                          <p:spTgt spid="7"/>
                                        </p:tgtEl>
                                        <p:attrNameLst>
                                          <p:attrName>style.color</p:attrName>
                                        </p:attrNameLst>
                                      </p:cBhvr>
                                      <p:to>
                                        <a:srgbClr val="FF0000"/>
                                      </p:to>
                                    </p:animClr>
                                    <p:animClr clrSpc="rgb" dir="cw">
                                      <p:cBhvr>
                                        <p:cTn id="7" dur="2000" fill="hold"/>
                                        <p:tgtEl>
                                          <p:spTgt spid="7"/>
                                        </p:tgtEl>
                                        <p:attrNameLst>
                                          <p:attrName>fillcolor</p:attrName>
                                        </p:attrNameLst>
                                      </p:cBhvr>
                                      <p:to>
                                        <a:srgbClr val="FF0000"/>
                                      </p:to>
                                    </p:animClr>
                                    <p:set>
                                      <p:cBhvr>
                                        <p:cTn id="8" dur="2000" fill="hold"/>
                                        <p:tgtEl>
                                          <p:spTgt spid="7"/>
                                        </p:tgtEl>
                                        <p:attrNameLst>
                                          <p:attrName>fill.type</p:attrName>
                                        </p:attrNameLst>
                                      </p:cBhvr>
                                      <p:to>
                                        <p:strVal val="solid"/>
                                      </p:to>
                                    </p:set>
                                    <p:set>
                                      <p:cBhvr>
                                        <p:cTn id="9" dur="2000" fill="hold"/>
                                        <p:tgtEl>
                                          <p:spTgt spid="7"/>
                                        </p:tgtEl>
                                        <p:attrNameLst>
                                          <p:attrName>fill.on</p:attrName>
                                        </p:attrNameLst>
                                      </p:cBhvr>
                                      <p:to>
                                        <p:strVal val="true"/>
                                      </p:to>
                                    </p:set>
                                  </p:childTnLst>
                                </p:cTn>
                              </p:par>
                              <p:par>
                                <p:cTn id="10" presetID="10" presetClass="exit" presetSubtype="0" fill="hold" nodeType="withEffect">
                                  <p:stCondLst>
                                    <p:cond delay="0"/>
                                  </p:stCondLst>
                                  <p:childTnLst>
                                    <p:animEffect transition="out" filter="fade">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Images &amp; Disks</a:t>
            </a:r>
            <a:endParaRPr lang="en-US" dirty="0"/>
          </a:p>
        </p:txBody>
      </p:sp>
    </p:spTree>
    <p:extLst>
      <p:ext uri="{BB962C8B-B14F-4D97-AF65-F5344CB8AC3E}">
        <p14:creationId xmlns:p14="http://schemas.microsoft.com/office/powerpoint/2010/main" val="1940064138"/>
      </p:ext>
    </p:extLst>
  </p:cSld>
  <p:clrMapOvr>
    <a:masterClrMapping/>
  </p:clrMapOvr>
  <p:transition advTm="4277">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543028" y="1345215"/>
            <a:ext cx="7695487"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smtClean="0"/>
              <a:t>Disks and Images</a:t>
            </a:r>
            <a:endParaRPr lang="en-US" sz="5400" dirty="0"/>
          </a:p>
        </p:txBody>
      </p:sp>
      <p:grpSp>
        <p:nvGrpSpPr>
          <p:cNvPr id="6" name="Group 5"/>
          <p:cNvGrpSpPr/>
          <p:nvPr/>
        </p:nvGrpSpPr>
        <p:grpSpPr>
          <a:xfrm>
            <a:off x="1106087" y="1345215"/>
            <a:ext cx="2343960" cy="240897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3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106088" y="4148411"/>
            <a:ext cx="2352490" cy="2394751"/>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66"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685915" y="1786613"/>
            <a:ext cx="7426920" cy="1526187"/>
          </a:xfrm>
          <a:prstGeom prst="rect">
            <a:avLst/>
          </a:prstGeom>
          <a:noFill/>
        </p:spPr>
        <p:txBody>
          <a:bodyPr wrap="square" lIns="0" tIns="0" rIns="0" bIns="0" rtlCol="0">
            <a:spAutoFit/>
          </a:bodyPr>
          <a:lstStyle/>
          <a:p>
            <a:pPr>
              <a:lnSpc>
                <a:spcPct val="90000"/>
              </a:lnSpc>
              <a:spcBef>
                <a:spcPct val="20000"/>
              </a:spcBef>
              <a:buSzPct val="80000"/>
            </a:pPr>
            <a:r>
              <a:rPr lang="en-US" sz="3199" dirty="0">
                <a:solidFill>
                  <a:schemeClr val="tx2"/>
                </a:solidFill>
              </a:rPr>
              <a:t>Base OS image for new Virtual Machines</a:t>
            </a:r>
          </a:p>
          <a:p>
            <a:pPr>
              <a:lnSpc>
                <a:spcPct val="90000"/>
              </a:lnSpc>
              <a:spcBef>
                <a:spcPct val="20000"/>
              </a:spcBef>
              <a:buSzPct val="80000"/>
            </a:pPr>
            <a:r>
              <a:rPr lang="en-US" sz="3199" dirty="0">
                <a:solidFill>
                  <a:schemeClr val="tx2"/>
                </a:solidFill>
              </a:rPr>
              <a:t>Sys-Prepped/Generalized/Read Only </a:t>
            </a:r>
          </a:p>
          <a:p>
            <a:pPr>
              <a:lnSpc>
                <a:spcPct val="90000"/>
              </a:lnSpc>
              <a:spcBef>
                <a:spcPct val="20000"/>
              </a:spcBef>
              <a:buSzPct val="80000"/>
            </a:pPr>
            <a:r>
              <a:rPr lang="en-US" sz="3199" dirty="0">
                <a:solidFill>
                  <a:schemeClr val="tx2"/>
                </a:solidFill>
              </a:rPr>
              <a:t>Created by uploading or by capture</a:t>
            </a:r>
          </a:p>
        </p:txBody>
      </p:sp>
      <p:sp>
        <p:nvSpPr>
          <p:cNvPr id="37" name="Rectangle 36"/>
          <p:cNvSpPr/>
          <p:nvPr/>
        </p:nvSpPr>
        <p:spPr bwMode="auto">
          <a:xfrm>
            <a:off x="3560245" y="4148411"/>
            <a:ext cx="7678271"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811590" y="4582695"/>
            <a:ext cx="6786490" cy="1969257"/>
          </a:xfrm>
          <a:prstGeom prst="rect">
            <a:avLst/>
          </a:prstGeom>
          <a:noFill/>
        </p:spPr>
        <p:txBody>
          <a:bodyPr wrap="square" lIns="0" tIns="0" rIns="0" bIns="0" rtlCol="0">
            <a:spAutoFit/>
          </a:bodyPr>
          <a:lstStyle/>
          <a:p>
            <a:pPr>
              <a:lnSpc>
                <a:spcPct val="90000"/>
              </a:lnSpc>
              <a:spcBef>
                <a:spcPct val="20000"/>
              </a:spcBef>
              <a:buSzPct val="80000"/>
            </a:pPr>
            <a:r>
              <a:rPr lang="en-US" sz="3199" dirty="0">
                <a:solidFill>
                  <a:schemeClr val="tx2"/>
                </a:solidFill>
              </a:rPr>
              <a:t>Writable Disks for Virtual Machines</a:t>
            </a:r>
          </a:p>
          <a:p>
            <a:pPr>
              <a:lnSpc>
                <a:spcPct val="90000"/>
              </a:lnSpc>
              <a:spcBef>
                <a:spcPct val="20000"/>
              </a:spcBef>
              <a:buSzPct val="80000"/>
            </a:pPr>
            <a:r>
              <a:rPr lang="en-US" sz="3199" dirty="0">
                <a:solidFill>
                  <a:schemeClr val="tx2"/>
                </a:solidFill>
              </a:rPr>
              <a:t>Created during VM creation or during upload of existing VHDs. </a:t>
            </a:r>
          </a:p>
          <a:p>
            <a:pPr>
              <a:lnSpc>
                <a:spcPct val="90000"/>
              </a:lnSpc>
              <a:spcBef>
                <a:spcPct val="20000"/>
              </a:spcBef>
              <a:buSzPct val="80000"/>
            </a:pPr>
            <a:r>
              <a:rPr lang="en-US" sz="3199" dirty="0">
                <a:solidFill>
                  <a:schemeClr val="tx2"/>
                </a:solidFill>
              </a:rPr>
              <a:t> </a:t>
            </a:r>
          </a:p>
        </p:txBody>
      </p:sp>
    </p:spTree>
    <p:extLst>
      <p:ext uri="{BB962C8B-B14F-4D97-AF65-F5344CB8AC3E}">
        <p14:creationId xmlns:p14="http://schemas.microsoft.com/office/powerpoint/2010/main" val="195599882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7869" y="1317540"/>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59334" y="1317540"/>
            <a:ext cx="5421625" cy="5167553"/>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Image Mobility</a:t>
            </a:r>
          </a:p>
        </p:txBody>
      </p:sp>
      <p:sp>
        <p:nvSpPr>
          <p:cNvPr id="3" name="Rectangle 2"/>
          <p:cNvSpPr/>
          <p:nvPr/>
        </p:nvSpPr>
        <p:spPr bwMode="auto">
          <a:xfrm>
            <a:off x="508432"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110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399133" y="2898496"/>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08932" y="4078053"/>
            <a:ext cx="1234260"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3956" y="2931116"/>
            <a:ext cx="2640912" cy="694907"/>
          </a:xfrm>
          <a:prstGeom prst="uturnArrow">
            <a:avLst>
              <a:gd name="adj1" fmla="val 25000"/>
              <a:gd name="adj2" fmla="val 25000"/>
              <a:gd name="adj3" fmla="val 25000"/>
              <a:gd name="adj4" fmla="val 43750"/>
              <a:gd name="adj5" fmla="val 97879"/>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3956" y="4876023"/>
            <a:ext cx="2640912" cy="694907"/>
          </a:xfrm>
          <a:prstGeom prst="utur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30" name="Group 29"/>
          <p:cNvGrpSpPr/>
          <p:nvPr/>
        </p:nvGrpSpPr>
        <p:grpSpPr>
          <a:xfrm>
            <a:off x="4367663" y="3657286"/>
            <a:ext cx="1117310" cy="1340771"/>
            <a:chOff x="3200399" y="1566589"/>
            <a:chExt cx="838201" cy="1113144"/>
          </a:xfrm>
        </p:grpSpPr>
        <p:sp>
          <p:nvSpPr>
            <p:cNvPr id="31" name="Folded Corner 30"/>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MyApp.vhd</a:t>
              </a:r>
            </a:p>
          </p:txBody>
        </p:sp>
      </p:grpSp>
      <p:sp>
        <p:nvSpPr>
          <p:cNvPr id="33" name="Left-Right Arrow 32"/>
          <p:cNvSpPr/>
          <p:nvPr/>
        </p:nvSpPr>
        <p:spPr bwMode="auto">
          <a:xfrm>
            <a:off x="2945632" y="4065932"/>
            <a:ext cx="1234260" cy="572238"/>
          </a:xfrm>
          <a:prstGeom prst="lef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7148"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39261" y="3907981"/>
            <a:ext cx="1123499" cy="1026646"/>
          </a:xfrm>
          <a:prstGeom prst="rect">
            <a:avLst/>
          </a:prstGeom>
        </p:spPr>
      </p:pic>
      <p:pic>
        <p:nvPicPr>
          <p:cNvPr id="9" name="Picture 8"/>
          <p:cNvPicPr>
            <a:picLocks noChangeAspect="1"/>
          </p:cNvPicPr>
          <p:nvPr/>
        </p:nvPicPr>
        <p:blipFill>
          <a:blip r:embed="rId4">
            <a:lum bright="-40000" contrast="-40000"/>
          </a:blip>
          <a:stretch>
            <a:fillRect/>
          </a:stretch>
        </p:blipFill>
        <p:spPr>
          <a:xfrm>
            <a:off x="1553712" y="3907981"/>
            <a:ext cx="1123499" cy="1026646"/>
          </a:xfrm>
          <a:prstGeom prst="rect">
            <a:avLst/>
          </a:prstGeom>
        </p:spPr>
      </p:pic>
    </p:spTree>
    <p:extLst>
      <p:ext uri="{BB962C8B-B14F-4D97-AF65-F5344CB8AC3E}">
        <p14:creationId xmlns:p14="http://schemas.microsoft.com/office/powerpoint/2010/main" val="1441043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7869" y="1330793"/>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Bring </a:t>
            </a:r>
            <a:r>
              <a:rPr lang="en-US" dirty="0" smtClean="0"/>
              <a:t>Your Own </a:t>
            </a:r>
            <a:r>
              <a:rPr lang="en-US" dirty="0"/>
              <a:t>Server/VHD</a:t>
            </a:r>
          </a:p>
        </p:txBody>
      </p:sp>
      <p:sp>
        <p:nvSpPr>
          <p:cNvPr id="3" name="Rectangle 2"/>
          <p:cNvSpPr/>
          <p:nvPr/>
        </p:nvSpPr>
        <p:spPr bwMode="auto">
          <a:xfrm>
            <a:off x="508432" y="1330794"/>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10" name="TextBox 9"/>
          <p:cNvSpPr txBox="1"/>
          <p:nvPr/>
        </p:nvSpPr>
        <p:spPr>
          <a:xfrm>
            <a:off x="723381" y="3236341"/>
            <a:ext cx="1703786"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866" dirty="0">
                <a:solidFill>
                  <a:schemeClr val="tx2">
                    <a:alpha val="99000"/>
                  </a:schemeClr>
                </a:solidFill>
                <a:latin typeface="+mn-lt"/>
              </a:rPr>
              <a:t>On Premises Virtual Server</a:t>
            </a:r>
          </a:p>
        </p:txBody>
      </p:sp>
      <p:grpSp>
        <p:nvGrpSpPr>
          <p:cNvPr id="25" name="Group 24"/>
          <p:cNvGrpSpPr/>
          <p:nvPr/>
        </p:nvGrpSpPr>
        <p:grpSpPr>
          <a:xfrm>
            <a:off x="2629053" y="2314421"/>
            <a:ext cx="2754344" cy="3119542"/>
            <a:chOff x="1972304" y="1566589"/>
            <a:chExt cx="2066296" cy="2340266"/>
          </a:xfrm>
        </p:grpSpPr>
        <p:sp>
          <p:nvSpPr>
            <p:cNvPr id="11" name="Right Arrow 10"/>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4" name="Group 13"/>
            <p:cNvGrpSpPr/>
            <p:nvPr/>
          </p:nvGrpSpPr>
          <p:grpSpPr>
            <a:xfrm>
              <a:off x="3200399" y="1566589"/>
              <a:ext cx="838201" cy="1113144"/>
              <a:chOff x="3200399" y="1566589"/>
              <a:chExt cx="838201" cy="1113144"/>
            </a:xfrm>
          </p:grpSpPr>
          <p:sp>
            <p:nvSpPr>
              <p:cNvPr id="12" name="Folded Corner 11"/>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13" name="TextBox 12"/>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MyApp.vhd</a:t>
                </a:r>
              </a:p>
            </p:txBody>
          </p:sp>
        </p:grpSp>
        <p:sp>
          <p:nvSpPr>
            <p:cNvPr id="15" name="Right Arrow 14"/>
            <p:cNvSpPr/>
            <p:nvPr/>
          </p:nvSpPr>
          <p:spPr bwMode="auto">
            <a:xfrm rot="5400000">
              <a:off x="3373672"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16" name="Freeform 15"/>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chemeClr val="bg1">
                        <a:alpha val="0"/>
                      </a:schemeClr>
                    </a:solidFill>
                  </a:ln>
                  <a:solidFill>
                    <a:schemeClr val="bg1">
                      <a:alpha val="99000"/>
                    </a:schemeClr>
                  </a:solidFill>
                </a:rPr>
                <a:t>Upload VHD</a:t>
              </a:r>
            </a:p>
          </p:txBody>
        </p:sp>
      </p:grpSp>
      <p:grpSp>
        <p:nvGrpSpPr>
          <p:cNvPr id="27" name="Group 26"/>
          <p:cNvGrpSpPr/>
          <p:nvPr/>
        </p:nvGrpSpPr>
        <p:grpSpPr>
          <a:xfrm>
            <a:off x="6251100" y="1330793"/>
            <a:ext cx="5429858" cy="5167553"/>
            <a:chOff x="4689547" y="828676"/>
            <a:chExt cx="4073454" cy="3876674"/>
          </a:xfrm>
        </p:grpSpPr>
        <p:sp>
          <p:nvSpPr>
            <p:cNvPr id="6" name="Rectangle 5"/>
            <p:cNvSpPr/>
            <p:nvPr/>
          </p:nvSpPr>
          <p:spPr bwMode="auto">
            <a:xfrm>
              <a:off x="4695723"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nSpc>
                  <a:spcPct val="90000"/>
                </a:lnSpc>
                <a:buSzPct val="90000"/>
              </a:pPr>
              <a:r>
                <a:rPr lang="en-US" sz="2933"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692484" y="2014701"/>
              <a:ext cx="3997646" cy="22083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grpSp>
        <p:nvGrpSpPr>
          <p:cNvPr id="26" name="Group 25"/>
          <p:cNvGrpSpPr/>
          <p:nvPr/>
        </p:nvGrpSpPr>
        <p:grpSpPr>
          <a:xfrm>
            <a:off x="7902946" y="3857211"/>
            <a:ext cx="3680876" cy="1576759"/>
            <a:chOff x="5928754" y="2723978"/>
            <a:chExt cx="2761376" cy="1182877"/>
          </a:xfrm>
        </p:grpSpPr>
        <p:sp>
          <p:nvSpPr>
            <p:cNvPr id="19" name="Right Arrow 18"/>
            <p:cNvSpPr/>
            <p:nvPr/>
          </p:nvSpPr>
          <p:spPr bwMode="auto">
            <a:xfrm>
              <a:off x="5928754"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0" name="Freeform 19"/>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chemeClr val="bg1">
                        <a:alpha val="0"/>
                      </a:schemeClr>
                    </a:solidFill>
                  </a:ln>
                  <a:solidFill>
                    <a:schemeClr val="bg1">
                      <a:alpha val="99000"/>
                    </a:schemeClr>
                  </a:solidFill>
                </a:rPr>
                <a:t>Create Disk or</a:t>
              </a:r>
            </a:p>
            <a:p>
              <a:pPr algn="ctr" defTabSz="913529" fontAlgn="base">
                <a:lnSpc>
                  <a:spcPct val="90000"/>
                </a:lnSpc>
                <a:spcBef>
                  <a:spcPct val="0"/>
                </a:spcBef>
                <a:spcAft>
                  <a:spcPct val="0"/>
                </a:spcAft>
              </a:pPr>
              <a:r>
                <a:rPr lang="en-US" sz="1600" b="1" dirty="0">
                  <a:ln>
                    <a:solidFill>
                      <a:schemeClr val="bg1">
                        <a:alpha val="0"/>
                      </a:schemeClr>
                    </a:solidFill>
                  </a:ln>
                  <a:solidFill>
                    <a:schemeClr val="bg1">
                      <a:alpha val="99000"/>
                    </a:schemeClr>
                  </a:solidFill>
                </a:rPr>
                <a:t>Image</a:t>
              </a:r>
            </a:p>
          </p:txBody>
        </p:sp>
        <p:sp>
          <p:nvSpPr>
            <p:cNvPr id="21" name="Right Arrow 20"/>
            <p:cNvSpPr/>
            <p:nvPr/>
          </p:nvSpPr>
          <p:spPr bwMode="auto">
            <a:xfrm>
              <a:off x="7209858"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3" name="TextBox 22"/>
            <p:cNvSpPr txBox="1"/>
            <p:nvPr/>
          </p:nvSpPr>
          <p:spPr>
            <a:xfrm>
              <a:off x="7113771" y="2723978"/>
              <a:ext cx="157635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866" dirty="0">
                  <a:solidFill>
                    <a:schemeClr val="tx2">
                      <a:alpha val="99000"/>
                    </a:schemeClr>
                  </a:solidFill>
                  <a:latin typeface="+mn-lt"/>
                </a:rPr>
                <a:t>Provision VM from Image or Disk using portal, script or API</a:t>
              </a:r>
            </a:p>
          </p:txBody>
        </p:sp>
      </p:grpSp>
      <p:sp>
        <p:nvSpPr>
          <p:cNvPr id="24" name="Content Placeholder 9"/>
          <p:cNvSpPr txBox="1">
            <a:spLocks/>
          </p:cNvSpPr>
          <p:nvPr>
            <p:custDataLst>
              <p:tags r:id="rId1"/>
            </p:custDataLst>
          </p:nvPr>
        </p:nvSpPr>
        <p:spPr>
          <a:xfrm>
            <a:off x="638133" y="4263482"/>
            <a:ext cx="3323236" cy="1591974"/>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800"/>
              </a:spcBef>
              <a:buNone/>
            </a:pPr>
            <a:r>
              <a:rPr lang="en-US" sz="1866" dirty="0">
                <a:solidFill>
                  <a:schemeClr val="tx2">
                    <a:alpha val="99000"/>
                  </a:schemeClr>
                </a:solidFill>
              </a:rPr>
              <a:t>Use Case</a:t>
            </a:r>
          </a:p>
          <a:p>
            <a:pPr marL="232738" indent="-232738">
              <a:lnSpc>
                <a:spcPct val="90000"/>
              </a:lnSpc>
              <a:spcBef>
                <a:spcPts val="800"/>
              </a:spcBef>
            </a:pPr>
            <a:r>
              <a:rPr lang="en-US" sz="1600" dirty="0">
                <a:solidFill>
                  <a:schemeClr val="tx2">
                    <a:alpha val="99000"/>
                  </a:schemeClr>
                </a:solidFill>
              </a:rPr>
              <a:t>Forklift Migration of VMs</a:t>
            </a:r>
          </a:p>
          <a:p>
            <a:pPr marL="232738" indent="-232738">
              <a:lnSpc>
                <a:spcPct val="90000"/>
              </a:lnSpc>
              <a:spcBef>
                <a:spcPts val="800"/>
              </a:spcBef>
            </a:pPr>
            <a:r>
              <a:rPr lang="en-US" sz="1600" dirty="0">
                <a:solidFill>
                  <a:schemeClr val="tx2">
                    <a:alpha val="99000"/>
                  </a:schemeClr>
                </a:solidFill>
              </a:rPr>
              <a:t>Sys Prepped Images</a:t>
            </a:r>
          </a:p>
          <a:p>
            <a:pPr marL="0" indent="0">
              <a:lnSpc>
                <a:spcPct val="90000"/>
              </a:lnSpc>
              <a:spcBef>
                <a:spcPts val="800"/>
              </a:spcBef>
              <a:buNone/>
            </a:pPr>
            <a:r>
              <a:rPr lang="en-US" sz="1866" dirty="0">
                <a:solidFill>
                  <a:schemeClr val="tx2">
                    <a:alpha val="99000"/>
                  </a:schemeClr>
                </a:solidFill>
              </a:rPr>
              <a:t>VHD Must Be Fixed Disk </a:t>
            </a:r>
          </a:p>
          <a:p>
            <a:pPr marL="0" indent="0">
              <a:lnSpc>
                <a:spcPct val="90000"/>
              </a:lnSpc>
              <a:spcBef>
                <a:spcPts val="800"/>
              </a:spcBef>
              <a:buNone/>
            </a:pPr>
            <a:r>
              <a:rPr lang="en-US" sz="1600" dirty="0">
                <a:solidFill>
                  <a:schemeClr val="tx2">
                    <a:alpha val="99000"/>
                  </a:schemeClr>
                </a:solidFill>
              </a:rPr>
              <a:t>* CSUpload Can Convert on Upload</a:t>
            </a:r>
          </a:p>
        </p:txBody>
      </p:sp>
      <p:sp>
        <p:nvSpPr>
          <p:cNvPr id="17" name="Right Arrow 16"/>
          <p:cNvSpPr/>
          <p:nvPr/>
        </p:nvSpPr>
        <p:spPr bwMode="auto">
          <a:xfrm>
            <a:off x="5409263" y="4642431"/>
            <a:ext cx="1294595"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28" name="Picture 27"/>
          <p:cNvPicPr>
            <a:picLocks noChangeAspect="1"/>
          </p:cNvPicPr>
          <p:nvPr/>
        </p:nvPicPr>
        <p:blipFill>
          <a:blip r:embed="rId4">
            <a:lum bright="-40000" contrast="-40000"/>
          </a:blip>
          <a:stretch>
            <a:fillRect/>
          </a:stretch>
        </p:blipFill>
        <p:spPr>
          <a:xfrm>
            <a:off x="6784606" y="4343207"/>
            <a:ext cx="1068533" cy="1300823"/>
          </a:xfrm>
          <a:prstGeom prst="rect">
            <a:avLst/>
          </a:prstGeom>
        </p:spPr>
      </p:pic>
      <p:pic>
        <p:nvPicPr>
          <p:cNvPr id="29" name="Picture 28"/>
          <p:cNvPicPr>
            <a:picLocks noChangeAspect="1"/>
          </p:cNvPicPr>
          <p:nvPr/>
        </p:nvPicPr>
        <p:blipFill>
          <a:blip r:embed="rId5">
            <a:lum bright="-40000" contrast="-40000"/>
          </a:blip>
          <a:stretch>
            <a:fillRect/>
          </a:stretch>
        </p:blipFill>
        <p:spPr>
          <a:xfrm>
            <a:off x="1099261" y="2080128"/>
            <a:ext cx="1123499" cy="1026646"/>
          </a:xfrm>
          <a:prstGeom prst="rect">
            <a:avLst/>
          </a:prstGeom>
        </p:spPr>
      </p:pic>
      <p:pic>
        <p:nvPicPr>
          <p:cNvPr id="30" name="Picture 29"/>
          <p:cNvPicPr>
            <a:picLocks noChangeAspect="1"/>
          </p:cNvPicPr>
          <p:nvPr/>
        </p:nvPicPr>
        <p:blipFill>
          <a:blip r:embed="rId5">
            <a:lum bright="-40000" contrast="-40000"/>
          </a:blip>
          <a:stretch>
            <a:fillRect/>
          </a:stretch>
        </p:blipFill>
        <p:spPr>
          <a:xfrm>
            <a:off x="10254696" y="4515742"/>
            <a:ext cx="1123499" cy="1026646"/>
          </a:xfrm>
          <a:prstGeom prst="rect">
            <a:avLst/>
          </a:prstGeom>
        </p:spPr>
      </p:pic>
    </p:spTree>
    <p:extLst>
      <p:ext uri="{BB962C8B-B14F-4D97-AF65-F5344CB8AC3E}">
        <p14:creationId xmlns:p14="http://schemas.microsoft.com/office/powerpoint/2010/main" val="1309289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507873" y="1291588"/>
            <a:ext cx="11173091" cy="5180251"/>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Imaging VMs in the Cloud</a:t>
            </a:r>
          </a:p>
        </p:txBody>
      </p:sp>
      <p:sp>
        <p:nvSpPr>
          <p:cNvPr id="4" name="Rectangle 3"/>
          <p:cNvSpPr/>
          <p:nvPr/>
        </p:nvSpPr>
        <p:spPr bwMode="auto">
          <a:xfrm>
            <a:off x="507873" y="1304287"/>
            <a:ext cx="11173091"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accent6">
                    <a:alpha val="99000"/>
                  </a:schemeClr>
                </a:solidFill>
                <a:latin typeface="Segoe UI Light" pitchFamily="34" charset="0"/>
                <a:ea typeface="Segoe UI" pitchFamily="34" charset="0"/>
                <a:cs typeface="Segoe UI" pitchFamily="34" charset="0"/>
              </a:rPr>
              <a:t>Cloud</a:t>
            </a:r>
          </a:p>
        </p:txBody>
      </p:sp>
      <p:grpSp>
        <p:nvGrpSpPr>
          <p:cNvPr id="47" name="Group 46"/>
          <p:cNvGrpSpPr/>
          <p:nvPr/>
        </p:nvGrpSpPr>
        <p:grpSpPr>
          <a:xfrm>
            <a:off x="2925778" y="5203703"/>
            <a:ext cx="1011091" cy="1125829"/>
            <a:chOff x="2194904" y="3754000"/>
            <a:chExt cx="758516" cy="844592"/>
          </a:xfrm>
        </p:grpSpPr>
        <p:sp>
          <p:nvSpPr>
            <p:cNvPr id="32" name="Right Arrow 31"/>
            <p:cNvSpPr/>
            <p:nvPr/>
          </p:nvSpPr>
          <p:spPr bwMode="auto">
            <a:xfrm rot="7222079">
              <a:off x="2774251" y="3733737"/>
              <a:ext cx="102681" cy="143208"/>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30" name="Freeform 29"/>
            <p:cNvSpPr/>
            <p:nvPr/>
          </p:nvSpPr>
          <p:spPr>
            <a:xfrm>
              <a:off x="219490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Customize</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VHD</a:t>
              </a:r>
            </a:p>
          </p:txBody>
        </p:sp>
      </p:grpSp>
      <p:grpSp>
        <p:nvGrpSpPr>
          <p:cNvPr id="48" name="Group 47"/>
          <p:cNvGrpSpPr/>
          <p:nvPr/>
        </p:nvGrpSpPr>
        <p:grpSpPr>
          <a:xfrm>
            <a:off x="4000130" y="5318705"/>
            <a:ext cx="1208617" cy="1010827"/>
            <a:chOff x="3000875" y="3840274"/>
            <a:chExt cx="906699" cy="758318"/>
          </a:xfrm>
        </p:grpSpPr>
        <p:sp>
          <p:nvSpPr>
            <p:cNvPr id="33" name="Right Arrow 32"/>
            <p:cNvSpPr/>
            <p:nvPr/>
          </p:nvSpPr>
          <p:spPr bwMode="auto">
            <a:xfrm>
              <a:off x="3000875" y="4147830"/>
              <a:ext cx="102681" cy="143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16" name="Freeform 15"/>
            <p:cNvSpPr/>
            <p:nvPr/>
          </p:nvSpPr>
          <p:spPr>
            <a:xfrm>
              <a:off x="3149058"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6"/>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Generalize</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VHD</a:t>
              </a:r>
            </a:p>
          </p:txBody>
        </p:sp>
      </p:grpSp>
      <p:grpSp>
        <p:nvGrpSpPr>
          <p:cNvPr id="45" name="Group 44"/>
          <p:cNvGrpSpPr/>
          <p:nvPr/>
        </p:nvGrpSpPr>
        <p:grpSpPr>
          <a:xfrm>
            <a:off x="5388048" y="2885245"/>
            <a:ext cx="6089768" cy="3444291"/>
            <a:chOff x="4042084" y="2014701"/>
            <a:chExt cx="4568516" cy="2583891"/>
          </a:xfrm>
        </p:grpSpPr>
        <p:sp>
          <p:nvSpPr>
            <p:cNvPr id="39"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29" name="Freeform 28"/>
            <p:cNvSpPr/>
            <p:nvPr/>
          </p:nvSpPr>
          <p:spPr>
            <a:xfrm>
              <a:off x="404208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Capture</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VM</a:t>
              </a:r>
            </a:p>
          </p:txBody>
        </p:sp>
        <p:sp>
          <p:nvSpPr>
            <p:cNvPr id="35" name="Right Arrow 34"/>
            <p:cNvSpPr/>
            <p:nvPr/>
          </p:nvSpPr>
          <p:spPr bwMode="auto">
            <a:xfrm rot="19247508">
              <a:off x="4749259" y="3906053"/>
              <a:ext cx="102681" cy="14320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4" name="Right Arrow 33"/>
          <p:cNvSpPr/>
          <p:nvPr/>
        </p:nvSpPr>
        <p:spPr bwMode="auto">
          <a:xfrm>
            <a:off x="5232359" y="5700335"/>
            <a:ext cx="136872" cy="190894"/>
          </a:xfrm>
          <a:prstGeom prst="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7" name="Group 6"/>
          <p:cNvGrpSpPr/>
          <p:nvPr/>
        </p:nvGrpSpPr>
        <p:grpSpPr>
          <a:xfrm>
            <a:off x="2629053" y="2287914"/>
            <a:ext cx="2754344" cy="2946275"/>
            <a:chOff x="1972304" y="1566589"/>
            <a:chExt cx="2066296" cy="2210282"/>
          </a:xfrm>
        </p:grpSpPr>
        <p:grpSp>
          <p:nvGrpSpPr>
            <p:cNvPr id="26" name="Group 25"/>
            <p:cNvGrpSpPr/>
            <p:nvPr/>
          </p:nvGrpSpPr>
          <p:grpSpPr>
            <a:xfrm>
              <a:off x="3200399" y="1566589"/>
              <a:ext cx="838201" cy="1113144"/>
              <a:chOff x="3200399" y="1566589"/>
              <a:chExt cx="838201" cy="1113144"/>
            </a:xfrm>
          </p:grpSpPr>
          <p:sp>
            <p:nvSpPr>
              <p:cNvPr id="27" name="Folded Corner 26"/>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8" name="TextBox 27"/>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Base.VHD</a:t>
                </a:r>
              </a:p>
            </p:txBody>
          </p:sp>
        </p:grpSp>
        <p:sp>
          <p:nvSpPr>
            <p:cNvPr id="15" name="Right Arrow 14"/>
            <p:cNvSpPr/>
            <p:nvPr/>
          </p:nvSpPr>
          <p:spPr bwMode="auto">
            <a:xfrm rot="7222079">
              <a:off x="3264047"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31" name="Freeform 30"/>
            <p:cNvSpPr/>
            <p:nvPr/>
          </p:nvSpPr>
          <p:spPr>
            <a:xfrm>
              <a:off x="2724298" y="3018553"/>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Boot</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VM</a:t>
              </a:r>
            </a:p>
          </p:txBody>
        </p:sp>
        <p:sp>
          <p:nvSpPr>
            <p:cNvPr id="36" name="Right Arrow 35"/>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grpSp>
        <p:nvGrpSpPr>
          <p:cNvPr id="46" name="Group 45"/>
          <p:cNvGrpSpPr/>
          <p:nvPr/>
        </p:nvGrpSpPr>
        <p:grpSpPr>
          <a:xfrm>
            <a:off x="6737427" y="2363730"/>
            <a:ext cx="4771670" cy="3857656"/>
            <a:chOff x="5054384" y="1623463"/>
            <a:chExt cx="3579685" cy="2893996"/>
          </a:xfrm>
        </p:grpSpPr>
        <p:sp>
          <p:nvSpPr>
            <p:cNvPr id="19" name="Right Arrow 18"/>
            <p:cNvSpPr/>
            <p:nvPr/>
          </p:nvSpPr>
          <p:spPr bwMode="auto">
            <a:xfrm>
              <a:off x="5928754" y="309042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3" name="TextBox 22"/>
            <p:cNvSpPr txBox="1"/>
            <p:nvPr/>
          </p:nvSpPr>
          <p:spPr>
            <a:xfrm>
              <a:off x="5897611" y="1623463"/>
              <a:ext cx="273645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Identical/similar deployment instances using common OS image as start</a:t>
              </a:r>
            </a:p>
          </p:txBody>
        </p:sp>
        <p:sp>
          <p:nvSpPr>
            <p:cNvPr id="37" name="Right Arrow 36"/>
            <p:cNvSpPr/>
            <p:nvPr/>
          </p:nvSpPr>
          <p:spPr bwMode="auto">
            <a:xfrm>
              <a:off x="5928754" y="257987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38" name="Right Arrow 37"/>
            <p:cNvSpPr/>
            <p:nvPr/>
          </p:nvSpPr>
          <p:spPr bwMode="auto">
            <a:xfrm>
              <a:off x="5928754" y="3598892"/>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42" name="TextBox 41"/>
            <p:cNvSpPr txBox="1"/>
            <p:nvPr/>
          </p:nvSpPr>
          <p:spPr>
            <a:xfrm>
              <a:off x="5054384" y="4224291"/>
              <a:ext cx="242833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1600" dirty="0">
                  <a:solidFill>
                    <a:schemeClr val="tx2">
                      <a:alpha val="99000"/>
                    </a:schemeClr>
                  </a:solidFill>
                  <a:latin typeface="+mn-lt"/>
                </a:rPr>
                <a:t>Capture VM Saves Customized Image to Your Image Library</a:t>
              </a:r>
            </a:p>
          </p:txBody>
        </p:sp>
      </p:grpSp>
      <p:pic>
        <p:nvPicPr>
          <p:cNvPr id="43" name="Picture 42"/>
          <p:cNvPicPr>
            <a:picLocks noChangeAspect="1"/>
          </p:cNvPicPr>
          <p:nvPr/>
        </p:nvPicPr>
        <p:blipFill>
          <a:blip r:embed="rId3">
            <a:lum bright="-40000" contrast="-40000"/>
          </a:blip>
          <a:stretch>
            <a:fillRect/>
          </a:stretch>
        </p:blipFill>
        <p:spPr>
          <a:xfrm>
            <a:off x="8605608" y="3677280"/>
            <a:ext cx="624991" cy="571113"/>
          </a:xfrm>
          <a:prstGeom prst="rect">
            <a:avLst/>
          </a:prstGeom>
        </p:spPr>
      </p:pic>
      <p:pic>
        <p:nvPicPr>
          <p:cNvPr id="44" name="Picture 43"/>
          <p:cNvPicPr>
            <a:picLocks noChangeAspect="1"/>
          </p:cNvPicPr>
          <p:nvPr/>
        </p:nvPicPr>
        <p:blipFill>
          <a:blip r:embed="rId3">
            <a:lum bright="-40000" contrast="-40000"/>
          </a:blip>
          <a:stretch>
            <a:fillRect/>
          </a:stretch>
        </p:blipFill>
        <p:spPr>
          <a:xfrm>
            <a:off x="8605608" y="4320292"/>
            <a:ext cx="624991" cy="571113"/>
          </a:xfrm>
          <a:prstGeom prst="rect">
            <a:avLst/>
          </a:prstGeom>
        </p:spPr>
      </p:pic>
      <p:pic>
        <p:nvPicPr>
          <p:cNvPr id="51" name="Picture 50"/>
          <p:cNvPicPr>
            <a:picLocks noChangeAspect="1"/>
          </p:cNvPicPr>
          <p:nvPr/>
        </p:nvPicPr>
        <p:blipFill>
          <a:blip r:embed="rId4">
            <a:lum bright="-40000" contrast="-40000"/>
          </a:blip>
          <a:stretch>
            <a:fillRect/>
          </a:stretch>
        </p:blipFill>
        <p:spPr>
          <a:xfrm>
            <a:off x="6794505" y="4265457"/>
            <a:ext cx="1068533" cy="1300823"/>
          </a:xfrm>
          <a:prstGeom prst="rect">
            <a:avLst/>
          </a:prstGeom>
        </p:spPr>
      </p:pic>
      <p:pic>
        <p:nvPicPr>
          <p:cNvPr id="50" name="Picture 49"/>
          <p:cNvPicPr>
            <a:picLocks noChangeAspect="1"/>
          </p:cNvPicPr>
          <p:nvPr/>
        </p:nvPicPr>
        <p:blipFill>
          <a:blip r:embed="rId3">
            <a:lum bright="-40000" contrast="-40000"/>
          </a:blip>
          <a:stretch>
            <a:fillRect/>
          </a:stretch>
        </p:blipFill>
        <p:spPr>
          <a:xfrm>
            <a:off x="8605608" y="5029461"/>
            <a:ext cx="624991" cy="571113"/>
          </a:xfrm>
          <a:prstGeom prst="rect">
            <a:avLst/>
          </a:prstGeom>
        </p:spPr>
      </p:pic>
      <p:pic>
        <p:nvPicPr>
          <p:cNvPr id="52" name="Picture 51"/>
          <p:cNvPicPr>
            <a:picLocks noChangeAspect="1"/>
          </p:cNvPicPr>
          <p:nvPr/>
        </p:nvPicPr>
        <p:blipFill>
          <a:blip r:embed="rId4">
            <a:lum bright="-40000" contrast="-40000"/>
          </a:blip>
          <a:stretch>
            <a:fillRect/>
          </a:stretch>
        </p:blipFill>
        <p:spPr>
          <a:xfrm>
            <a:off x="1332552" y="2315489"/>
            <a:ext cx="1068533" cy="1300823"/>
          </a:xfrm>
          <a:prstGeom prst="rect">
            <a:avLst/>
          </a:prstGeom>
        </p:spPr>
      </p:pic>
    </p:spTree>
    <p:extLst>
      <p:ext uri="{BB962C8B-B14F-4D97-AF65-F5344CB8AC3E}">
        <p14:creationId xmlns:p14="http://schemas.microsoft.com/office/powerpoint/2010/main" val="1775410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3"/>
            </p:custDataLst>
            <p:extLst/>
          </p:nvPr>
        </p:nvGraphicFramePr>
        <p:xfrm>
          <a:off x="1588" y="894"/>
          <a:ext cx="158709" cy="158709"/>
        </p:xfrm>
        <a:graphic>
          <a:graphicData uri="http://schemas.openxmlformats.org/presentationml/2006/ole">
            <mc:AlternateContent xmlns:mc="http://schemas.openxmlformats.org/markup-compatibility/2006">
              <mc:Choice xmlns:v="urn:schemas-microsoft-com:vml" Requires="v">
                <p:oleObj spid="_x0000_s1068" name="think-cell Slide" r:id="rId17" imgW="270" imgH="270" progId="TCLayout.ActiveDocument.1">
                  <p:embed/>
                </p:oleObj>
              </mc:Choice>
              <mc:Fallback>
                <p:oleObj name="think-cell Slide" r:id="rId17" imgW="270" imgH="270" progId="TCLayout.ActiveDocument.1">
                  <p:embed/>
                  <p:pic>
                    <p:nvPicPr>
                      <p:cNvPr id="0" name=""/>
                      <p:cNvPicPr/>
                      <p:nvPr/>
                    </p:nvPicPr>
                    <p:blipFill>
                      <a:blip r:embed="rId18"/>
                      <a:stretch>
                        <a:fillRect/>
                      </a:stretch>
                    </p:blipFill>
                    <p:spPr>
                      <a:xfrm>
                        <a:off x="1588" y="894"/>
                        <a:ext cx="158709" cy="158709"/>
                      </a:xfrm>
                      <a:prstGeom prst="rect">
                        <a:avLst/>
                      </a:prstGeom>
                    </p:spPr>
                  </p:pic>
                </p:oleObj>
              </mc:Fallback>
            </mc:AlternateContent>
          </a:graphicData>
        </a:graphic>
      </p:graphicFrame>
      <p:sp>
        <p:nvSpPr>
          <p:cNvPr id="4" name="Rectangle 3"/>
          <p:cNvSpPr/>
          <p:nvPr>
            <p:custDataLst>
              <p:tags r:id="rId4"/>
            </p:custDataLst>
          </p:nvPr>
        </p:nvSpPr>
        <p:spPr bwMode="auto">
          <a:xfrm>
            <a:off x="531008" y="1264529"/>
            <a:ext cx="11119632" cy="25596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3" name="Title 2"/>
          <p:cNvSpPr>
            <a:spLocks noGrp="1"/>
          </p:cNvSpPr>
          <p:nvPr>
            <p:ph type="title"/>
            <p:custDataLst>
              <p:tags r:id="rId5"/>
            </p:custDataLst>
          </p:nvPr>
        </p:nvSpPr>
        <p:spPr/>
        <p:txBody>
          <a:bodyPr/>
          <a:lstStyle/>
          <a:p>
            <a:r>
              <a:rPr lang="en-IN" sz="5400" dirty="0">
                <a:cs typeface="Segoe UI"/>
              </a:rPr>
              <a:t>What will work on upload…</a:t>
            </a:r>
            <a:endParaRPr lang="en-US" sz="5400" dirty="0">
              <a:cs typeface="Segoe UI"/>
            </a:endParaRPr>
          </a:p>
        </p:txBody>
      </p:sp>
      <p:sp>
        <p:nvSpPr>
          <p:cNvPr id="5" name="TextBox 4"/>
          <p:cNvSpPr txBox="1"/>
          <p:nvPr>
            <p:custDataLst>
              <p:tags r:id="rId6"/>
            </p:custDataLst>
          </p:nvPr>
        </p:nvSpPr>
        <p:spPr>
          <a:xfrm>
            <a:off x="4965623" y="1342659"/>
            <a:ext cx="2209225" cy="498470"/>
          </a:xfrm>
          <a:prstGeom prst="rect">
            <a:avLst/>
          </a:prstGeom>
          <a:noFill/>
          <a:ln>
            <a:noFill/>
          </a:ln>
        </p:spPr>
        <p:txBody>
          <a:bodyPr wrap="square" lIns="0" tIns="0" rIns="0" bIns="0" rtlCol="0">
            <a:spAutoFit/>
          </a:bodyPr>
          <a:lstStyle/>
          <a:p>
            <a:pPr marL="3174" lvl="1" algn="ctr">
              <a:lnSpc>
                <a:spcPct val="90000"/>
              </a:lnSpc>
              <a:spcAft>
                <a:spcPts val="600"/>
              </a:spcAft>
              <a:buSzPct val="80000"/>
            </a:pPr>
            <a:r>
              <a:rPr lang="en-US" sz="3599" b="1" spc="-51" dirty="0">
                <a:gradFill>
                  <a:gsLst>
                    <a:gs pos="0">
                      <a:srgbClr val="595959"/>
                    </a:gs>
                    <a:gs pos="86000">
                      <a:srgbClr val="595959"/>
                    </a:gs>
                  </a:gsLst>
                  <a:lin ang="5400000" scaled="0"/>
                </a:gradFill>
                <a:cs typeface="Segoe UI" pitchFamily="34" charset="0"/>
              </a:rPr>
              <a:t>Images</a:t>
            </a:r>
          </a:p>
        </p:txBody>
      </p:sp>
      <p:sp>
        <p:nvSpPr>
          <p:cNvPr id="6" name="Rectangle 5"/>
          <p:cNvSpPr/>
          <p:nvPr>
            <p:custDataLst>
              <p:tags r:id="rId7"/>
            </p:custDataLst>
          </p:nvPr>
        </p:nvSpPr>
        <p:spPr bwMode="auto">
          <a:xfrm>
            <a:off x="520565" y="3918085"/>
            <a:ext cx="11119632" cy="2559653"/>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6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7" name="TextBox 6"/>
          <p:cNvSpPr txBox="1"/>
          <p:nvPr>
            <p:custDataLst>
              <p:tags r:id="rId8"/>
            </p:custDataLst>
          </p:nvPr>
        </p:nvSpPr>
        <p:spPr>
          <a:xfrm>
            <a:off x="5347322" y="5981198"/>
            <a:ext cx="1515587" cy="498470"/>
          </a:xfrm>
          <a:prstGeom prst="rect">
            <a:avLst/>
          </a:prstGeom>
          <a:noFill/>
          <a:ln>
            <a:noFill/>
          </a:ln>
        </p:spPr>
        <p:txBody>
          <a:bodyPr wrap="square" lIns="0" tIns="0" rIns="0" bIns="0" rtlCol="0">
            <a:spAutoFit/>
          </a:bodyPr>
          <a:lstStyle/>
          <a:p>
            <a:pPr marL="3174" lvl="1" algn="ctr">
              <a:lnSpc>
                <a:spcPct val="90000"/>
              </a:lnSpc>
              <a:spcAft>
                <a:spcPts val="600"/>
              </a:spcAft>
              <a:buSzPct val="80000"/>
            </a:pPr>
            <a:r>
              <a:rPr lang="en-US" sz="3599" b="1" spc="-51" dirty="0">
                <a:gradFill>
                  <a:gsLst>
                    <a:gs pos="0">
                      <a:srgbClr val="595959"/>
                    </a:gs>
                    <a:gs pos="86000">
                      <a:srgbClr val="595959"/>
                    </a:gs>
                  </a:gsLst>
                  <a:lin ang="5400000" scaled="0"/>
                </a:gradFill>
                <a:cs typeface="Segoe UI" pitchFamily="34" charset="0"/>
              </a:rPr>
              <a:t>Disks</a:t>
            </a:r>
          </a:p>
        </p:txBody>
      </p:sp>
      <p:sp>
        <p:nvSpPr>
          <p:cNvPr id="8" name="Rectangle 7"/>
          <p:cNvSpPr/>
          <p:nvPr>
            <p:custDataLst>
              <p:tags r:id="rId9"/>
            </p:custDataLst>
          </p:nvPr>
        </p:nvSpPr>
        <p:spPr bwMode="auto">
          <a:xfrm>
            <a:off x="726614" y="1602994"/>
            <a:ext cx="3547496" cy="1985030"/>
          </a:xfrm>
          <a:prstGeom prst="rect">
            <a:avLst/>
          </a:prstGeom>
          <a:solidFill>
            <a:schemeClr val="tx2">
              <a:lumMod val="40000"/>
              <a:lumOff val="60000"/>
            </a:schemeClr>
          </a:solidFill>
          <a:ln w="9525" cap="flat" cmpd="sng" algn="ctr">
            <a:noFill/>
            <a:prstDash val="solid"/>
          </a:ln>
          <a:effectLst/>
        </p:spPr>
        <p:txBody>
          <a:bodyPr rtlCol="0" anchor="ctr" anchorCtr="0"/>
          <a:lstStyle/>
          <a:p>
            <a:pPr defTabSz="1218631"/>
            <a:r>
              <a:rPr lang="en-US" sz="2199" dirty="0" err="1">
                <a:solidFill>
                  <a:schemeClr val="bg1">
                    <a:alpha val="99000"/>
                  </a:schemeClr>
                </a:solidFill>
                <a:latin typeface="Segoe UI"/>
                <a:ea typeface="Segoe UI" pitchFamily="34" charset="0"/>
                <a:cs typeface="Segoe UI" pitchFamily="34" charset="0"/>
              </a:rPr>
              <a:t>Sysprep’d</a:t>
            </a:r>
            <a:r>
              <a:rPr lang="en-US" sz="2199" dirty="0">
                <a:solidFill>
                  <a:schemeClr val="bg1">
                    <a:alpha val="99000"/>
                  </a:schemeClr>
                </a:solidFill>
                <a:latin typeface="Segoe UI"/>
                <a:ea typeface="Segoe UI" pitchFamily="34" charset="0"/>
                <a:cs typeface="Segoe UI" pitchFamily="34" charset="0"/>
              </a:rPr>
              <a:t> Windows Server </a:t>
            </a:r>
          </a:p>
          <a:p>
            <a:pPr defTabSz="1218631"/>
            <a:r>
              <a:rPr lang="en-US" sz="2199" dirty="0" err="1">
                <a:solidFill>
                  <a:schemeClr val="bg1">
                    <a:alpha val="99000"/>
                  </a:schemeClr>
                </a:solidFill>
                <a:latin typeface="Segoe UI"/>
                <a:ea typeface="Segoe UI" pitchFamily="34" charset="0"/>
                <a:cs typeface="Segoe UI" pitchFamily="34" charset="0"/>
              </a:rPr>
              <a:t>VHD</a:t>
            </a:r>
            <a:r>
              <a:rPr lang="en-US" sz="2199" dirty="0">
                <a:solidFill>
                  <a:schemeClr val="bg1">
                    <a:alpha val="99000"/>
                  </a:schemeClr>
                </a:solidFill>
                <a:latin typeface="Segoe UI"/>
                <a:ea typeface="Segoe UI" pitchFamily="34" charset="0"/>
                <a:cs typeface="Segoe UI" pitchFamily="34" charset="0"/>
              </a:rPr>
              <a:t> on Hyper-V</a:t>
            </a:r>
          </a:p>
          <a:p>
            <a:pPr defTabSz="1218631"/>
            <a:endParaRPr lang="en-US" sz="2199" dirty="0">
              <a:solidFill>
                <a:schemeClr val="bg1">
                  <a:alpha val="99000"/>
                </a:schemeClr>
              </a:solidFill>
              <a:latin typeface="Segoe UI"/>
              <a:ea typeface="Segoe UI" pitchFamily="34" charset="0"/>
              <a:cs typeface="Segoe UI" pitchFamily="34" charset="0"/>
            </a:endParaRPr>
          </a:p>
          <a:p>
            <a:pPr defTabSz="1218631"/>
            <a:r>
              <a:rPr lang="en-US" sz="2199" dirty="0">
                <a:solidFill>
                  <a:schemeClr val="bg1">
                    <a:alpha val="99000"/>
                  </a:schemeClr>
                </a:solidFill>
                <a:latin typeface="Segoe UI"/>
                <a:ea typeface="Segoe UI" pitchFamily="34" charset="0"/>
                <a:cs typeface="Segoe UI" pitchFamily="34" charset="0"/>
              </a:rPr>
              <a:t>(Server 2008 R2 and Windows Server 2012)</a:t>
            </a:r>
          </a:p>
        </p:txBody>
      </p:sp>
      <p:sp>
        <p:nvSpPr>
          <p:cNvPr id="9" name="Rectangle 8"/>
          <p:cNvSpPr/>
          <p:nvPr>
            <p:custDataLst>
              <p:tags r:id="rId10"/>
            </p:custDataLst>
          </p:nvPr>
        </p:nvSpPr>
        <p:spPr bwMode="auto">
          <a:xfrm>
            <a:off x="8069500" y="1602994"/>
            <a:ext cx="3351927" cy="1985030"/>
          </a:xfrm>
          <a:prstGeom prst="rect">
            <a:avLst/>
          </a:prstGeom>
          <a:solidFill>
            <a:schemeClr val="tx2">
              <a:lumMod val="40000"/>
              <a:lumOff val="60000"/>
            </a:schemeClr>
          </a:solidFill>
          <a:ln w="9525" cap="flat" cmpd="sng" algn="ctr">
            <a:noFill/>
            <a:prstDash val="solid"/>
          </a:ln>
          <a:effectLst/>
        </p:spPr>
        <p:txBody>
          <a:bodyPr rtlCol="0" anchor="ctr" anchorCtr="0"/>
          <a:lstStyle/>
          <a:p>
            <a:pPr algn="ctr" defTabSz="1218631"/>
            <a:r>
              <a:rPr lang="en-US" sz="3599" b="1" dirty="0">
                <a:solidFill>
                  <a:schemeClr val="bg1">
                    <a:alpha val="99000"/>
                  </a:schemeClr>
                </a:solidFill>
                <a:latin typeface="Segoe UI"/>
                <a:ea typeface="Segoe UI" pitchFamily="34" charset="0"/>
                <a:cs typeface="Segoe UI" pitchFamily="34" charset="0"/>
              </a:rPr>
              <a:t>Windows </a:t>
            </a:r>
            <a:br>
              <a:rPr lang="en-US" sz="3599" b="1" dirty="0">
                <a:solidFill>
                  <a:schemeClr val="bg1">
                    <a:alpha val="99000"/>
                  </a:schemeClr>
                </a:solidFill>
                <a:latin typeface="Segoe UI"/>
                <a:ea typeface="Segoe UI" pitchFamily="34" charset="0"/>
                <a:cs typeface="Segoe UI" pitchFamily="34" charset="0"/>
              </a:rPr>
            </a:br>
            <a:r>
              <a:rPr lang="en-US" sz="3599" b="1" dirty="0">
                <a:solidFill>
                  <a:schemeClr val="bg1">
                    <a:alpha val="99000"/>
                  </a:schemeClr>
                </a:solidFill>
                <a:latin typeface="Segoe UI"/>
                <a:ea typeface="Segoe UI" pitchFamily="34" charset="0"/>
                <a:cs typeface="Segoe UI" pitchFamily="34" charset="0"/>
              </a:rPr>
              <a:t>Azure Image</a:t>
            </a:r>
          </a:p>
        </p:txBody>
      </p:sp>
      <p:sp>
        <p:nvSpPr>
          <p:cNvPr id="10" name="Rectangle 9"/>
          <p:cNvSpPr/>
          <p:nvPr>
            <p:custDataLst>
              <p:tags r:id="rId11"/>
            </p:custDataLst>
          </p:nvPr>
        </p:nvSpPr>
        <p:spPr bwMode="auto">
          <a:xfrm>
            <a:off x="726611" y="4271304"/>
            <a:ext cx="3586005" cy="1985030"/>
          </a:xfrm>
          <a:prstGeom prst="rect">
            <a:avLst/>
          </a:prstGeom>
          <a:solidFill>
            <a:schemeClr val="accent1">
              <a:lumMod val="75000"/>
            </a:schemeClr>
          </a:solidFill>
          <a:ln w="9525" cap="flat" cmpd="sng" algn="ctr">
            <a:noFill/>
            <a:prstDash val="solid"/>
          </a:ln>
          <a:effectLst/>
        </p:spPr>
        <p:txBody>
          <a:bodyPr rtlCol="0" anchor="ctr" anchorCtr="0"/>
          <a:lstStyle/>
          <a:p>
            <a:pPr defTabSz="1218631"/>
            <a:r>
              <a:rPr lang="en-US" sz="2199" dirty="0">
                <a:solidFill>
                  <a:schemeClr val="bg1">
                    <a:alpha val="99000"/>
                  </a:schemeClr>
                </a:solidFill>
                <a:latin typeface="Segoe UI"/>
                <a:ea typeface="Segoe UI" pitchFamily="34" charset="0"/>
                <a:cs typeface="Segoe UI" pitchFamily="34" charset="0"/>
              </a:rPr>
              <a:t>Windows Server </a:t>
            </a:r>
          </a:p>
          <a:p>
            <a:pPr defTabSz="1218631"/>
            <a:r>
              <a:rPr lang="en-US" sz="2199" dirty="0" err="1">
                <a:solidFill>
                  <a:schemeClr val="bg1">
                    <a:alpha val="99000"/>
                  </a:schemeClr>
                </a:solidFill>
                <a:latin typeface="Segoe UI"/>
                <a:ea typeface="Segoe UI" pitchFamily="34" charset="0"/>
                <a:cs typeface="Segoe UI" pitchFamily="34" charset="0"/>
              </a:rPr>
              <a:t>VHD</a:t>
            </a:r>
            <a:r>
              <a:rPr lang="en-US" sz="2199" dirty="0">
                <a:solidFill>
                  <a:schemeClr val="bg1">
                    <a:alpha val="99000"/>
                  </a:schemeClr>
                </a:solidFill>
                <a:latin typeface="Segoe UI"/>
                <a:ea typeface="Segoe UI" pitchFamily="34" charset="0"/>
                <a:cs typeface="Segoe UI" pitchFamily="34" charset="0"/>
              </a:rPr>
              <a:t> on Hyper-V</a:t>
            </a:r>
          </a:p>
          <a:p>
            <a:pPr defTabSz="1218631"/>
            <a:endParaRPr lang="en-US" sz="2199" dirty="0">
              <a:solidFill>
                <a:schemeClr val="bg1">
                  <a:alpha val="99000"/>
                </a:schemeClr>
              </a:solidFill>
              <a:latin typeface="Segoe UI"/>
              <a:ea typeface="Segoe UI" pitchFamily="34" charset="0"/>
              <a:cs typeface="Segoe UI" pitchFamily="34" charset="0"/>
            </a:endParaRPr>
          </a:p>
          <a:p>
            <a:pPr defTabSz="1218631"/>
            <a:r>
              <a:rPr lang="en-US" sz="2199" dirty="0">
                <a:solidFill>
                  <a:schemeClr val="bg1">
                    <a:alpha val="99000"/>
                  </a:schemeClr>
                </a:solidFill>
                <a:latin typeface="Segoe UI"/>
                <a:ea typeface="Segoe UI" pitchFamily="34" charset="0"/>
                <a:cs typeface="Segoe UI" pitchFamily="34" charset="0"/>
              </a:rPr>
              <a:t>(Server 2008 R2 and </a:t>
            </a:r>
            <a:r>
              <a:rPr lang="en-US" sz="2199" dirty="0">
                <a:solidFill>
                  <a:schemeClr val="bg1">
                    <a:alpha val="99000"/>
                  </a:schemeClr>
                </a:solidFill>
                <a:ea typeface="Segoe UI" pitchFamily="34" charset="0"/>
                <a:cs typeface="Segoe UI" pitchFamily="34" charset="0"/>
              </a:rPr>
              <a:t>Windows Server 2012)</a:t>
            </a:r>
            <a:endParaRPr lang="en-US" sz="2199" dirty="0">
              <a:solidFill>
                <a:schemeClr val="bg1">
                  <a:alpha val="99000"/>
                </a:schemeClr>
              </a:solidFill>
              <a:latin typeface="Segoe UI"/>
              <a:ea typeface="Segoe UI" pitchFamily="34" charset="0"/>
              <a:cs typeface="Segoe UI" pitchFamily="34" charset="0"/>
            </a:endParaRPr>
          </a:p>
        </p:txBody>
      </p:sp>
      <p:sp>
        <p:nvSpPr>
          <p:cNvPr id="11" name="Rectangle 10"/>
          <p:cNvSpPr/>
          <p:nvPr>
            <p:custDataLst>
              <p:tags r:id="rId12"/>
            </p:custDataLst>
          </p:nvPr>
        </p:nvSpPr>
        <p:spPr bwMode="auto">
          <a:xfrm>
            <a:off x="8069500" y="4271304"/>
            <a:ext cx="3351927" cy="1985030"/>
          </a:xfrm>
          <a:prstGeom prst="rect">
            <a:avLst/>
          </a:prstGeom>
          <a:solidFill>
            <a:schemeClr val="accent1">
              <a:lumMod val="75000"/>
            </a:schemeClr>
          </a:solidFill>
          <a:ln w="9525" cap="flat" cmpd="sng" algn="ctr">
            <a:noFill/>
            <a:prstDash val="solid"/>
          </a:ln>
          <a:effectLst/>
        </p:spPr>
        <p:txBody>
          <a:bodyPr rtlCol="0" anchor="ctr" anchorCtr="0"/>
          <a:lstStyle/>
          <a:p>
            <a:pPr algn="ctr" defTabSz="1218631"/>
            <a:r>
              <a:rPr lang="en-US" sz="3599" b="1" dirty="0">
                <a:solidFill>
                  <a:schemeClr val="bg1">
                    <a:alpha val="99000"/>
                  </a:schemeClr>
                </a:solidFill>
                <a:latin typeface="Segoe UI"/>
                <a:ea typeface="Segoe UI" pitchFamily="34" charset="0"/>
                <a:cs typeface="Segoe UI" pitchFamily="34" charset="0"/>
              </a:rPr>
              <a:t>Windows </a:t>
            </a:r>
            <a:br>
              <a:rPr lang="en-US" sz="3599" b="1" dirty="0">
                <a:solidFill>
                  <a:schemeClr val="bg1">
                    <a:alpha val="99000"/>
                  </a:schemeClr>
                </a:solidFill>
                <a:latin typeface="Segoe UI"/>
                <a:ea typeface="Segoe UI" pitchFamily="34" charset="0"/>
                <a:cs typeface="Segoe UI" pitchFamily="34" charset="0"/>
              </a:rPr>
            </a:br>
            <a:r>
              <a:rPr lang="en-US" sz="3599" b="1" dirty="0">
                <a:solidFill>
                  <a:schemeClr val="bg1">
                    <a:alpha val="99000"/>
                  </a:schemeClr>
                </a:solidFill>
                <a:latin typeface="Segoe UI"/>
                <a:ea typeface="Segoe UI" pitchFamily="34" charset="0"/>
                <a:cs typeface="Segoe UI" pitchFamily="34" charset="0"/>
              </a:rPr>
              <a:t>Azure Disk</a:t>
            </a:r>
          </a:p>
        </p:txBody>
      </p:sp>
      <p:sp>
        <p:nvSpPr>
          <p:cNvPr id="12" name="Equal 11"/>
          <p:cNvSpPr/>
          <p:nvPr>
            <p:custDataLst>
              <p:tags r:id="rId13"/>
            </p:custDataLst>
          </p:nvPr>
        </p:nvSpPr>
        <p:spPr bwMode="auto">
          <a:xfrm>
            <a:off x="4507453" y="1785203"/>
            <a:ext cx="3145855" cy="1876441"/>
          </a:xfrm>
          <a:prstGeom prst="mathEqual">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4" name="Equal 13"/>
          <p:cNvSpPr/>
          <p:nvPr>
            <p:custDataLst>
              <p:tags r:id="rId14"/>
            </p:custDataLst>
          </p:nvPr>
        </p:nvSpPr>
        <p:spPr bwMode="auto">
          <a:xfrm>
            <a:off x="5170796" y="4291521"/>
            <a:ext cx="1819173" cy="1876441"/>
          </a:xfrm>
          <a:prstGeom prst="mathEqual">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6" name="Picture 2" descr="C:\Users\coreysa\AppData\Local\Microsoft\Windows\Temporary Internet Files\Content.IE5\97C7PEMQ\MC900441523[1].wmf"/>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729878" y="1684453"/>
            <a:ext cx="2133032" cy="1822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coreysa\AppData\Local\Microsoft\Windows\Temporary Internet Files\Content.IE5\97C7PEMQ\MC900441523[1].wmf"/>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729878" y="4159083"/>
            <a:ext cx="2133032" cy="182211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1166721239"/>
      </p:ext>
    </p:extLst>
  </p:cSld>
  <p:clrMapOvr>
    <a:masterClrMapping/>
  </p:clrMapOvr>
  <mc:AlternateContent xmlns:mc="http://schemas.openxmlformats.org/markup-compatibility/2006" xmlns:p14="http://schemas.microsoft.com/office/powerpoint/2010/main">
    <mc:Choice Requires="p14">
      <p:transition spd="med" p14:dur="700" advTm="27816">
        <p:fade/>
      </p:transition>
    </mc:Choice>
    <mc:Fallback xmlns="">
      <p:transition spd="med" advTm="2781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xit" presetSubtype="32" fill="hold" nodeType="clickEffect">
                                  <p:stCondLst>
                                    <p:cond delay="0"/>
                                  </p:stCondLst>
                                  <p:childTnLst>
                                    <p:anim calcmode="lin" valueType="num">
                                      <p:cBhvr>
                                        <p:cTn id="25" dur="500"/>
                                        <p:tgtEl>
                                          <p:spTgt spid="16"/>
                                        </p:tgtEl>
                                        <p:attrNameLst>
                                          <p:attrName>ppt_w</p:attrName>
                                        </p:attrNameLst>
                                      </p:cBhvr>
                                      <p:tavLst>
                                        <p:tav tm="0">
                                          <p:val>
                                            <p:strVal val="ppt_w"/>
                                          </p:val>
                                        </p:tav>
                                        <p:tav tm="100000">
                                          <p:val>
                                            <p:fltVal val="0"/>
                                          </p:val>
                                        </p:tav>
                                      </p:tavLst>
                                    </p:anim>
                                    <p:anim calcmode="lin" valueType="num">
                                      <p:cBhvr>
                                        <p:cTn id="26" dur="500"/>
                                        <p:tgtEl>
                                          <p:spTgt spid="16"/>
                                        </p:tgtEl>
                                        <p:attrNameLst>
                                          <p:attrName>ppt_h</p:attrName>
                                        </p:attrNameLst>
                                      </p:cBhvr>
                                      <p:tavLst>
                                        <p:tav tm="0">
                                          <p:val>
                                            <p:strVal val="ppt_h"/>
                                          </p:val>
                                        </p:tav>
                                        <p:tav tm="100000">
                                          <p:val>
                                            <p:fltVal val="0"/>
                                          </p:val>
                                        </p:tav>
                                      </p:tavLst>
                                    </p:anim>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nodeType="clickEffect">
                                  <p:stCondLst>
                                    <p:cond delay="0"/>
                                  </p:stCondLst>
                                  <p:childTnLst>
                                    <p:anim calcmode="lin" valueType="num">
                                      <p:cBhvr>
                                        <p:cTn id="54" dur="500"/>
                                        <p:tgtEl>
                                          <p:spTgt spid="17"/>
                                        </p:tgtEl>
                                        <p:attrNameLst>
                                          <p:attrName>ppt_w</p:attrName>
                                        </p:attrNameLst>
                                      </p:cBhvr>
                                      <p:tavLst>
                                        <p:tav tm="0">
                                          <p:val>
                                            <p:strVal val="ppt_w"/>
                                          </p:val>
                                        </p:tav>
                                        <p:tav tm="100000">
                                          <p:val>
                                            <p:fltVal val="0"/>
                                          </p:val>
                                        </p:tav>
                                      </p:tavLst>
                                    </p:anim>
                                    <p:anim calcmode="lin" valueType="num">
                                      <p:cBhvr>
                                        <p:cTn id="55" dur="500"/>
                                        <p:tgtEl>
                                          <p:spTgt spid="17"/>
                                        </p:tgtEl>
                                        <p:attrNameLst>
                                          <p:attrName>ppt_h</p:attrName>
                                        </p:attrNameLst>
                                      </p:cBhvr>
                                      <p:tavLst>
                                        <p:tav tm="0">
                                          <p:val>
                                            <p:strVal val="ppt_h"/>
                                          </p:val>
                                        </p:tav>
                                        <p:tav tm="100000">
                                          <p:val>
                                            <p:fltVal val="0"/>
                                          </p:val>
                                        </p:tav>
                                      </p:tavLst>
                                    </p:anim>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par>
                                <p:cTn id="58" presetID="10"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animBg="1"/>
      <p:bldP spid="10" grpId="0" animBg="1"/>
      <p:bldP spid="11" grpId="0" animBg="1"/>
      <p:bldP spid="12"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Tips on BYO Generalized Images</a:t>
            </a:r>
            <a:endParaRPr lang="en-US" sz="5400" dirty="0"/>
          </a:p>
        </p:txBody>
      </p:sp>
      <p:sp>
        <p:nvSpPr>
          <p:cNvPr id="3" name="Text Placeholder 2"/>
          <p:cNvSpPr>
            <a:spLocks noGrp="1"/>
          </p:cNvSpPr>
          <p:nvPr>
            <p:ph type="body" sz="quarter" idx="4294967295"/>
          </p:nvPr>
        </p:nvSpPr>
        <p:spPr>
          <a:xfrm>
            <a:off x="437322" y="1702353"/>
            <a:ext cx="4797287" cy="4025695"/>
          </a:xfrm>
        </p:spPr>
        <p:txBody>
          <a:bodyPr/>
          <a:lstStyle/>
          <a:p>
            <a:r>
              <a:rPr lang="en-US" sz="3200" dirty="0" err="1"/>
              <a:t>Sysprep</a:t>
            </a:r>
            <a:r>
              <a:rPr lang="en-US" sz="3200" dirty="0"/>
              <a:t> and “Generalize” is </a:t>
            </a:r>
            <a:r>
              <a:rPr lang="en-US" sz="3200" dirty="0" smtClean="0"/>
              <a:t>expected</a:t>
            </a:r>
            <a:endParaRPr lang="en-US" sz="3200" dirty="0"/>
          </a:p>
          <a:p>
            <a:r>
              <a:rPr lang="en-US" sz="3200" dirty="0"/>
              <a:t>Do NOT put unattend.xml on the </a:t>
            </a:r>
            <a:r>
              <a:rPr lang="en-US" sz="3200" dirty="0" smtClean="0"/>
              <a:t>disk</a:t>
            </a:r>
            <a:endParaRPr lang="en-US" sz="3200" dirty="0"/>
          </a:p>
          <a:p>
            <a:r>
              <a:rPr lang="en-US" sz="3200" dirty="0"/>
              <a:t>Do NOT install the Windows Azure Integration Components!! </a:t>
            </a:r>
          </a:p>
          <a:p>
            <a:r>
              <a:rPr lang="en-US" sz="3200" dirty="0"/>
              <a:t>No WA Agent</a:t>
            </a:r>
          </a:p>
        </p:txBody>
      </p:sp>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2398" y="1753036"/>
            <a:ext cx="6847410" cy="47231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575215272"/>
      </p:ext>
    </p:extLst>
  </p:cSld>
  <p:clrMapOvr>
    <a:masterClrMapping/>
  </p:clrMapOvr>
  <p:transition advTm="5464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n-US" dirty="0" smtClean="0"/>
              <a:t>Imaging Virtual Machines</a:t>
            </a:r>
            <a:endParaRPr lang="en-US" dirty="0"/>
          </a:p>
        </p:txBody>
      </p:sp>
    </p:spTree>
    <p:extLst>
      <p:ext uri="{BB962C8B-B14F-4D97-AF65-F5344CB8AC3E}">
        <p14:creationId xmlns:p14="http://schemas.microsoft.com/office/powerpoint/2010/main" val="1075849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6478108"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pPr>
            <a:endParaRPr lang="en-US" sz="3199" kern="0" dirty="0">
              <a:gradFill>
                <a:gsLst>
                  <a:gs pos="85000">
                    <a:srgbClr val="FFFFFF"/>
                  </a:gs>
                  <a:gs pos="0">
                    <a:srgbClr val="FFFFFF"/>
                  </a:gs>
                </a:gsLst>
                <a:lin ang="5400000" scaled="0"/>
              </a:gradFill>
            </a:endParaRPr>
          </a:p>
        </p:txBody>
      </p:sp>
      <p:sp>
        <p:nvSpPr>
          <p:cNvPr id="29" name="Rectangle 28"/>
          <p:cNvSpPr/>
          <p:nvPr/>
        </p:nvSpPr>
        <p:spPr bwMode="auto">
          <a:xfrm>
            <a:off x="6476587" y="2541818"/>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81" name="Rectangle 80"/>
          <p:cNvSpPr/>
          <p:nvPr/>
        </p:nvSpPr>
        <p:spPr bwMode="auto">
          <a:xfrm>
            <a:off x="6476587" y="0"/>
            <a:ext cx="1549840" cy="7194739"/>
          </a:xfrm>
          <a:prstGeom prst="rect">
            <a:avLst/>
          </a:prstGeom>
          <a:solidFill>
            <a:srgbClr val="00188F"/>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59" name="Rectangle 58"/>
          <p:cNvSpPr/>
          <p:nvPr/>
        </p:nvSpPr>
        <p:spPr bwMode="auto">
          <a:xfrm>
            <a:off x="8072246"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PaaS</a:t>
            </a:r>
          </a:p>
        </p:txBody>
      </p:sp>
      <p:sp>
        <p:nvSpPr>
          <p:cNvPr id="60" name="Rectangle 59"/>
          <p:cNvSpPr/>
          <p:nvPr/>
        </p:nvSpPr>
        <p:spPr bwMode="auto">
          <a:xfrm>
            <a:off x="9666384"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SaaS</a:t>
            </a:r>
          </a:p>
        </p:txBody>
      </p:sp>
      <p:sp>
        <p:nvSpPr>
          <p:cNvPr id="61" name="Rectangle 60"/>
          <p:cNvSpPr/>
          <p:nvPr/>
        </p:nvSpPr>
        <p:spPr bwMode="auto">
          <a:xfrm>
            <a:off x="8070725" y="2541818"/>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2" name="Rectangle 61"/>
          <p:cNvSpPr/>
          <p:nvPr/>
        </p:nvSpPr>
        <p:spPr bwMode="auto">
          <a:xfrm>
            <a:off x="9664863" y="2541818"/>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4" name="Rectangle 63"/>
          <p:cNvSpPr/>
          <p:nvPr/>
        </p:nvSpPr>
        <p:spPr bwMode="auto">
          <a:xfrm>
            <a:off x="3289837"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21867" tIns="0" rIns="0" bIns="0" numCol="1" rtlCol="0" anchor="ctr" anchorCtr="1" compatLnSpc="1">
            <a:prstTxWarp prst="textNoShape">
              <a:avLst/>
            </a:prstTxWarp>
          </a:bodyPr>
          <a:lstStyle/>
          <a:p>
            <a:pPr algn="ctr" defTabSz="914141">
              <a:buSzPct val="90000"/>
              <a:defRPr/>
            </a:pPr>
            <a:r>
              <a:rPr lang="en-US" sz="3199" kern="0" dirty="0">
                <a:gradFill>
                  <a:gsLst>
                    <a:gs pos="85000">
                      <a:srgbClr val="FFFFFF"/>
                    </a:gs>
                    <a:gs pos="0">
                      <a:srgbClr val="FFFFFF"/>
                    </a:gs>
                  </a:gsLst>
                  <a:lin ang="5400000" scaled="0"/>
                </a:gradFill>
              </a:rPr>
              <a:t>Physical</a:t>
            </a:r>
          </a:p>
        </p:txBody>
      </p:sp>
      <p:sp>
        <p:nvSpPr>
          <p:cNvPr id="65" name="Rectangle 64"/>
          <p:cNvSpPr/>
          <p:nvPr/>
        </p:nvSpPr>
        <p:spPr bwMode="auto">
          <a:xfrm>
            <a:off x="3288316" y="2541818"/>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3517559" y="2948925"/>
            <a:ext cx="1107256" cy="1106965"/>
          </a:xfrm>
          <a:prstGeom prst="rect">
            <a:avLst/>
          </a:prstGeom>
          <a:noFill/>
        </p:spPr>
      </p:pic>
      <p:sp>
        <p:nvSpPr>
          <p:cNvPr id="68" name="Isosceles Triangle 67"/>
          <p:cNvSpPr/>
          <p:nvPr/>
        </p:nvSpPr>
        <p:spPr bwMode="auto">
          <a:xfrm rot="10800000">
            <a:off x="8435420" y="3231742"/>
            <a:ext cx="582163" cy="72905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62" tIns="60931" rIns="121862" bIns="6093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latin typeface="Segoe UI"/>
            </a:endParaRPr>
          </a:p>
        </p:txBody>
      </p:sp>
      <p:pic>
        <p:nvPicPr>
          <p:cNvPr id="69" name="Picture 68"/>
          <p:cNvPicPr>
            <a:picLocks noChangeAspect="1"/>
          </p:cNvPicPr>
          <p:nvPr/>
        </p:nvPicPr>
        <p:blipFill>
          <a:blip r:embed="rId4" cstate="print">
            <a:lum bright="100000" contrast="100000"/>
          </a:blip>
          <a:stretch>
            <a:fillRect/>
          </a:stretch>
        </p:blipFill>
        <p:spPr>
          <a:xfrm>
            <a:off x="8297737" y="3660180"/>
            <a:ext cx="1159181" cy="690681"/>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8297742" y="2523836"/>
            <a:ext cx="857527" cy="857081"/>
          </a:xfrm>
          <a:prstGeom prst="rect">
            <a:avLst/>
          </a:prstGeom>
          <a:noFill/>
        </p:spPr>
      </p:pic>
      <p:grpSp>
        <p:nvGrpSpPr>
          <p:cNvPr id="71" name="Group 70"/>
          <p:cNvGrpSpPr/>
          <p:nvPr/>
        </p:nvGrpSpPr>
        <p:grpSpPr>
          <a:xfrm>
            <a:off x="9870470" y="2629953"/>
            <a:ext cx="1159181" cy="1720913"/>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latin typeface="Segoe UI"/>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4882450" y="2541818"/>
            <a:ext cx="1551361" cy="2474622"/>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latin typeface="+mj-lt"/>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77" tIns="243777" rIns="121888" bIns="6094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6478109" y="4497661"/>
            <a:ext cx="1549840" cy="518781"/>
          </a:xfrm>
          <a:prstGeom prst="rect">
            <a:avLst/>
          </a:prstGeom>
          <a:no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IaaS</a:t>
            </a:r>
          </a:p>
        </p:txBody>
      </p:sp>
      <p:grpSp>
        <p:nvGrpSpPr>
          <p:cNvPr id="82" name="Group 81"/>
          <p:cNvGrpSpPr/>
          <p:nvPr/>
        </p:nvGrpSpPr>
        <p:grpSpPr>
          <a:xfrm>
            <a:off x="6451472" y="2516832"/>
            <a:ext cx="1522938" cy="183403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latin typeface="Segoe UI"/>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p:txBody>
          <a:bodyPr/>
          <a:lstStyle/>
          <a:p>
            <a:r>
              <a:rPr lang="en-US" sz="4799" dirty="0"/>
              <a:t>A Continuous Offering </a:t>
            </a:r>
            <a:br>
              <a:rPr lang="en-US" sz="4799" dirty="0"/>
            </a:br>
            <a:r>
              <a:rPr lang="en-US" sz="4799" dirty="0"/>
              <a:t>		From Private to </a:t>
            </a:r>
            <a:br>
              <a:rPr lang="en-US" sz="4799" dirty="0"/>
            </a:br>
            <a:r>
              <a:rPr lang="en-US" sz="4799" dirty="0"/>
              <a:t>			Public Cloud</a:t>
            </a:r>
            <a:br>
              <a:rPr lang="en-US" sz="4799" dirty="0"/>
            </a:br>
            <a:endParaRPr lang="en-US" sz="4799" dirty="0"/>
          </a:p>
        </p:txBody>
      </p:sp>
    </p:spTree>
    <p:extLst>
      <p:ext uri="{BB962C8B-B14F-4D97-AF65-F5344CB8AC3E}">
        <p14:creationId xmlns:p14="http://schemas.microsoft.com/office/powerpoint/2010/main" val="253229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VMs</a:t>
            </a:r>
            <a:endParaRPr lang="en-US" dirty="0"/>
          </a:p>
        </p:txBody>
      </p:sp>
    </p:spTree>
    <p:extLst>
      <p:ext uri="{BB962C8B-B14F-4D97-AF65-F5344CB8AC3E}">
        <p14:creationId xmlns:p14="http://schemas.microsoft.com/office/powerpoint/2010/main" val="24067014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p:cNvSpPr/>
          <p:nvPr/>
        </p:nvSpPr>
        <p:spPr bwMode="auto">
          <a:xfrm>
            <a:off x="10102792" y="2816027"/>
            <a:ext cx="1896461" cy="3327297"/>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600" dirty="0">
              <a:solidFill>
                <a:srgbClr val="505050"/>
              </a:solidFill>
            </a:endParaRPr>
          </a:p>
        </p:txBody>
      </p:sp>
      <p:sp>
        <p:nvSpPr>
          <p:cNvPr id="2" name="Title 1"/>
          <p:cNvSpPr>
            <a:spLocks noGrp="1"/>
          </p:cNvSpPr>
          <p:nvPr>
            <p:ph type="title"/>
          </p:nvPr>
        </p:nvSpPr>
        <p:spPr/>
        <p:txBody>
          <a:bodyPr/>
          <a:lstStyle/>
          <a:p>
            <a:r>
              <a:rPr lang="en-GB" sz="5400" dirty="0"/>
              <a:t>Manage using existing Tools</a:t>
            </a:r>
          </a:p>
        </p:txBody>
      </p:sp>
      <p:sp>
        <p:nvSpPr>
          <p:cNvPr id="68" name="TextBox 20"/>
          <p:cNvSpPr txBox="1"/>
          <p:nvPr/>
        </p:nvSpPr>
        <p:spPr>
          <a:xfrm>
            <a:off x="7281075" y="6195097"/>
            <a:ext cx="1790926"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smtClean="0">
                <a:gradFill>
                  <a:gsLst>
                    <a:gs pos="100000">
                      <a:srgbClr val="00188F"/>
                    </a:gs>
                    <a:gs pos="0">
                      <a:srgbClr val="00188F"/>
                    </a:gs>
                  </a:gsLst>
                  <a:lin ang="5400000" scaled="0"/>
                </a:gradFill>
              </a:rPr>
              <a:t>Azure</a:t>
            </a:r>
            <a:endParaRPr lang="en-US" sz="2800" spc="-70" dirty="0">
              <a:gradFill>
                <a:gsLst>
                  <a:gs pos="100000">
                    <a:srgbClr val="00188F"/>
                  </a:gs>
                  <a:gs pos="0">
                    <a:srgbClr val="00188F"/>
                  </a:gs>
                </a:gsLst>
                <a:lin ang="5400000" scaled="0"/>
              </a:gradFill>
            </a:endParaRPr>
          </a:p>
        </p:txBody>
      </p:sp>
      <p:sp>
        <p:nvSpPr>
          <p:cNvPr id="69" name="Rectangle 68"/>
          <p:cNvSpPr/>
          <p:nvPr/>
        </p:nvSpPr>
        <p:spPr bwMode="auto">
          <a:xfrm>
            <a:off x="434132" y="1697933"/>
            <a:ext cx="6159065" cy="4401772"/>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71" name="TextBox 69"/>
          <p:cNvSpPr txBox="1"/>
          <p:nvPr/>
        </p:nvSpPr>
        <p:spPr>
          <a:xfrm>
            <a:off x="447315" y="6189686"/>
            <a:ext cx="6337632"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err="1" smtClean="0">
                <a:gradFill>
                  <a:gsLst>
                    <a:gs pos="100000">
                      <a:srgbClr val="00188F"/>
                    </a:gs>
                    <a:gs pos="0">
                      <a:srgbClr val="00188F"/>
                    </a:gs>
                  </a:gsLst>
                  <a:lin ang="5400000" scaled="0"/>
                </a:gradFill>
              </a:rPr>
              <a:t>OnPrem</a:t>
            </a:r>
            <a:endParaRPr lang="en-US" sz="1959" spc="-70" dirty="0">
              <a:gradFill>
                <a:gsLst>
                  <a:gs pos="100000">
                    <a:srgbClr val="00188F"/>
                  </a:gs>
                  <a:gs pos="0">
                    <a:srgbClr val="00188F"/>
                  </a:gs>
                </a:gsLst>
                <a:lin ang="5400000" scaled="0"/>
              </a:gradFill>
            </a:endParaRPr>
          </a:p>
        </p:txBody>
      </p:sp>
      <p:sp>
        <p:nvSpPr>
          <p:cNvPr id="73" name="Rectangle 72"/>
          <p:cNvSpPr/>
          <p:nvPr/>
        </p:nvSpPr>
        <p:spPr bwMode="auto">
          <a:xfrm>
            <a:off x="7325468" y="2828686"/>
            <a:ext cx="2242275" cy="3314639"/>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89" name="Picture 88"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6482221" y="2820161"/>
            <a:ext cx="914032" cy="914032"/>
          </a:xfrm>
          <a:prstGeom prst="rect">
            <a:avLst/>
          </a:prstGeom>
          <a:noFill/>
        </p:spPr>
      </p:pic>
      <p:sp>
        <p:nvSpPr>
          <p:cNvPr id="104" name="Freeform 103"/>
          <p:cNvSpPr>
            <a:spLocks noEditPoints="1"/>
          </p:cNvSpPr>
          <p:nvPr/>
        </p:nvSpPr>
        <p:spPr bwMode="black">
          <a:xfrm>
            <a:off x="4332901" y="3618100"/>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pic>
        <p:nvPicPr>
          <p:cNvPr id="99" name="Picture 98" descr="C:\Users\mflorida.REDMOND\AppData\Local\Microsoft\Windows\Temporary Internet Files\Content.Outlook\CJ3SCPD3\SysCnt12-ConfigMgr_h_rgb_r.pn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445043" y="4786572"/>
            <a:ext cx="1410357" cy="37516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5" name="Freeform 104"/>
          <p:cNvSpPr>
            <a:spLocks noEditPoints="1"/>
          </p:cNvSpPr>
          <p:nvPr/>
        </p:nvSpPr>
        <p:spPr bwMode="black">
          <a:xfrm>
            <a:off x="758997" y="425013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106" name="TextBox 105"/>
          <p:cNvSpPr txBox="1"/>
          <p:nvPr/>
        </p:nvSpPr>
        <p:spPr>
          <a:xfrm>
            <a:off x="429812" y="5502666"/>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a:t>
            </a:r>
            <a:r>
              <a:rPr lang="en-US" sz="1600" spc="-53" dirty="0" smtClean="0">
                <a:solidFill>
                  <a:srgbClr val="FFFFFF"/>
                </a:solidFill>
              </a:rPr>
              <a:t>2012</a:t>
            </a:r>
            <a:endParaRPr lang="en-US" sz="1600" spc="-53" dirty="0">
              <a:solidFill>
                <a:srgbClr val="FFFFFF"/>
              </a:solidFill>
            </a:endParaRPr>
          </a:p>
        </p:txBody>
      </p:sp>
      <p:sp>
        <p:nvSpPr>
          <p:cNvPr id="111" name="TextBox 20"/>
          <p:cNvSpPr txBox="1"/>
          <p:nvPr/>
        </p:nvSpPr>
        <p:spPr>
          <a:xfrm>
            <a:off x="10102792" y="6195097"/>
            <a:ext cx="1896461"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smtClean="0">
                <a:gradFill>
                  <a:gsLst>
                    <a:gs pos="100000">
                      <a:srgbClr val="00188F"/>
                    </a:gs>
                    <a:gs pos="0">
                      <a:srgbClr val="00188F"/>
                    </a:gs>
                  </a:gsLst>
                  <a:lin ang="5400000" scaled="0"/>
                </a:gradFill>
              </a:rPr>
              <a:t>Internet</a:t>
            </a:r>
            <a:endParaRPr lang="en-US" sz="2800" spc="-70" dirty="0">
              <a:gradFill>
                <a:gsLst>
                  <a:gs pos="100000">
                    <a:srgbClr val="00188F"/>
                  </a:gs>
                  <a:gs pos="0">
                    <a:srgbClr val="00188F"/>
                  </a:gs>
                </a:gsLst>
                <a:lin ang="5400000" scaled="0"/>
              </a:gradFill>
            </a:endParaRPr>
          </a:p>
        </p:txBody>
      </p:sp>
      <p:pic>
        <p:nvPicPr>
          <p:cNvPr id="138" name="Picture 137"/>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10408741" y="5547769"/>
            <a:ext cx="103479" cy="264875"/>
          </a:xfrm>
          <a:prstGeom prst="rect">
            <a:avLst/>
          </a:prstGeom>
          <a:noFill/>
        </p:spPr>
      </p:pic>
      <p:sp>
        <p:nvSpPr>
          <p:cNvPr id="139" name="TextBox 138"/>
          <p:cNvSpPr txBox="1"/>
          <p:nvPr/>
        </p:nvSpPr>
        <p:spPr>
          <a:xfrm>
            <a:off x="10513284" y="5587897"/>
            <a:ext cx="1446414" cy="246221"/>
          </a:xfrm>
          <a:prstGeom prst="rect">
            <a:avLst/>
          </a:prstGeom>
          <a:noFill/>
        </p:spPr>
        <p:txBody>
          <a:bodyPr wrap="square" lIns="0" tIns="0" rIns="0" bIns="0" rtlCol="0">
            <a:spAutoFit/>
          </a:bodyPr>
          <a:lstStyle/>
          <a:p>
            <a:pPr algn="ctr" defTabSz="685658"/>
            <a:r>
              <a:rPr lang="en-US" sz="1600" spc="-53" dirty="0">
                <a:solidFill>
                  <a:srgbClr val="FFFFFF"/>
                </a:solidFill>
              </a:rPr>
              <a:t>Android</a:t>
            </a:r>
          </a:p>
        </p:txBody>
      </p:sp>
      <p:grpSp>
        <p:nvGrpSpPr>
          <p:cNvPr id="147" name="Group 146"/>
          <p:cNvGrpSpPr/>
          <p:nvPr/>
        </p:nvGrpSpPr>
        <p:grpSpPr bwMode="black">
          <a:xfrm>
            <a:off x="10299415" y="3857881"/>
            <a:ext cx="229760" cy="302080"/>
            <a:chOff x="2916435" y="3914152"/>
            <a:chExt cx="930763" cy="918513"/>
          </a:xfrm>
          <a:solidFill>
            <a:schemeClr val="bg2">
              <a:lumMod val="40000"/>
              <a:lumOff val="60000"/>
            </a:schemeClr>
          </a:solidFill>
        </p:grpSpPr>
        <p:pic>
          <p:nvPicPr>
            <p:cNvPr id="159" name="Picture 15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a:noFill/>
          </p:spPr>
        </p:pic>
        <p:sp>
          <p:nvSpPr>
            <p:cNvPr id="160"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grpFill/>
            <a:extLst/>
          </p:spPr>
          <p:txBody>
            <a:bodyPr vert="horz" wrap="square" lIns="91416" tIns="45708" rIns="91416" bIns="45708" numCol="1" anchor="t" anchorCtr="0" compatLnSpc="1">
              <a:prstTxWarp prst="textNoShape">
                <a:avLst/>
              </a:prstTxWarp>
            </a:bodyPr>
            <a:lstStyle/>
            <a:p>
              <a:pPr defTabSz="1218987"/>
              <a:endParaRPr lang="en-US" sz="700" dirty="0">
                <a:solidFill>
                  <a:srgbClr val="D2D2D2">
                    <a:lumMod val="40000"/>
                    <a:lumOff val="60000"/>
                  </a:srgbClr>
                </a:solidFill>
              </a:endParaRPr>
            </a:p>
          </p:txBody>
        </p:sp>
      </p:grpSp>
      <p:sp>
        <p:nvSpPr>
          <p:cNvPr id="148" name="Rounded Rectangle 6"/>
          <p:cNvSpPr/>
          <p:nvPr/>
        </p:nvSpPr>
        <p:spPr bwMode="black">
          <a:xfrm rot="16200000">
            <a:off x="10251621" y="2951617"/>
            <a:ext cx="399246" cy="42471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2">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19" tIns="30859" rIns="61719" bIns="30859" numCol="1" rtlCol="0" anchor="ctr" anchorCtr="0" compatLnSpc="1">
            <a:prstTxWarp prst="textNoShape">
              <a:avLst/>
            </a:prstTxWarp>
          </a:bodyPr>
          <a:lstStyle/>
          <a:p>
            <a:pPr defTabSz="555462"/>
            <a:endParaRPr lang="en-US" sz="2399" spc="-92" dirty="0">
              <a:solidFill>
                <a:srgbClr val="D2D2D2">
                  <a:lumMod val="40000"/>
                  <a:lumOff val="60000"/>
                </a:srgbClr>
              </a:solidFill>
              <a:latin typeface="Segoe Light" pitchFamily="34" charset="0"/>
            </a:endParaRPr>
          </a:p>
        </p:txBody>
      </p:sp>
      <p:sp>
        <p:nvSpPr>
          <p:cNvPr id="149" name="TextBox 148"/>
          <p:cNvSpPr txBox="1"/>
          <p:nvPr/>
        </p:nvSpPr>
        <p:spPr>
          <a:xfrm>
            <a:off x="10555649" y="3782873"/>
            <a:ext cx="1361684" cy="492443"/>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Phone 8</a:t>
            </a:r>
          </a:p>
        </p:txBody>
      </p:sp>
      <p:sp>
        <p:nvSpPr>
          <p:cNvPr id="150" name="TextBox 149"/>
          <p:cNvSpPr txBox="1"/>
          <p:nvPr/>
        </p:nvSpPr>
        <p:spPr>
          <a:xfrm>
            <a:off x="10513284" y="3077305"/>
            <a:ext cx="1446414" cy="246221"/>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RT</a:t>
            </a:r>
          </a:p>
        </p:txBody>
      </p:sp>
      <p:sp>
        <p:nvSpPr>
          <p:cNvPr id="153" name="Rounded Rectangle 6"/>
          <p:cNvSpPr/>
          <p:nvPr/>
        </p:nvSpPr>
        <p:spPr bwMode="black">
          <a:xfrm rot="16200000">
            <a:off x="10260855" y="4641507"/>
            <a:ext cx="399246" cy="42471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2">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19" tIns="30859" rIns="61719" bIns="30859" numCol="1" rtlCol="0" anchor="ctr" anchorCtr="0" compatLnSpc="1">
            <a:prstTxWarp prst="textNoShape">
              <a:avLst/>
            </a:prstTxWarp>
          </a:bodyPr>
          <a:lstStyle/>
          <a:p>
            <a:pPr defTabSz="555462"/>
            <a:endParaRPr lang="en-US" sz="2399" spc="-92" dirty="0">
              <a:solidFill>
                <a:srgbClr val="D2D2D2">
                  <a:lumMod val="40000"/>
                  <a:lumOff val="60000"/>
                </a:srgbClr>
              </a:solidFill>
              <a:latin typeface="Segoe Light" pitchFamily="34" charset="0"/>
            </a:endParaRPr>
          </a:p>
        </p:txBody>
      </p:sp>
      <p:sp>
        <p:nvSpPr>
          <p:cNvPr id="154" name="TextBox 153"/>
          <p:cNvSpPr txBox="1"/>
          <p:nvPr/>
        </p:nvSpPr>
        <p:spPr>
          <a:xfrm>
            <a:off x="10513284" y="4740165"/>
            <a:ext cx="1446414" cy="246221"/>
          </a:xfrm>
          <a:prstGeom prst="rect">
            <a:avLst/>
          </a:prstGeom>
          <a:noFill/>
        </p:spPr>
        <p:txBody>
          <a:bodyPr wrap="square" lIns="0" tIns="0" rIns="0" bIns="0" rtlCol="0">
            <a:spAutoFit/>
          </a:bodyPr>
          <a:lstStyle/>
          <a:p>
            <a:pPr algn="ctr" defTabSz="685658"/>
            <a:r>
              <a:rPr lang="en-US" sz="1600" spc="-53" dirty="0" err="1">
                <a:solidFill>
                  <a:srgbClr val="D2D2D2">
                    <a:lumMod val="40000"/>
                    <a:lumOff val="60000"/>
                  </a:srgbClr>
                </a:solidFill>
              </a:rPr>
              <a:t>iOS</a:t>
            </a:r>
            <a:endParaRPr lang="en-US" sz="1600" spc="-53" dirty="0">
              <a:solidFill>
                <a:srgbClr val="D2D2D2">
                  <a:lumMod val="40000"/>
                  <a:lumOff val="60000"/>
                </a:srgbClr>
              </a:solidFill>
            </a:endParaRPr>
          </a:p>
        </p:txBody>
      </p:sp>
      <p:sp>
        <p:nvSpPr>
          <p:cNvPr id="162" name="TextBox 161"/>
          <p:cNvSpPr txBox="1"/>
          <p:nvPr/>
        </p:nvSpPr>
        <p:spPr>
          <a:xfrm>
            <a:off x="1991505" y="2911545"/>
            <a:ext cx="1446414" cy="246221"/>
          </a:xfrm>
          <a:prstGeom prst="rect">
            <a:avLst/>
          </a:prstGeom>
          <a:noFill/>
        </p:spPr>
        <p:txBody>
          <a:bodyPr wrap="square" lIns="0" tIns="0" rIns="0" bIns="0" rtlCol="0">
            <a:spAutoFit/>
          </a:bodyPr>
          <a:lstStyle/>
          <a:p>
            <a:pPr algn="ctr" defTabSz="685658"/>
            <a:r>
              <a:rPr lang="en-US" sz="1600" spc="-53" dirty="0" smtClean="0">
                <a:solidFill>
                  <a:srgbClr val="D2D2D2">
                    <a:lumMod val="40000"/>
                    <a:lumOff val="60000"/>
                  </a:srgbClr>
                </a:solidFill>
              </a:rPr>
              <a:t>X86/x64 </a:t>
            </a:r>
            <a:endParaRPr lang="en-US" sz="1600" spc="-53" dirty="0">
              <a:solidFill>
                <a:srgbClr val="D2D2D2">
                  <a:lumMod val="40000"/>
                  <a:lumOff val="60000"/>
                </a:srgbClr>
              </a:solidFill>
            </a:endParaRPr>
          </a:p>
        </p:txBody>
      </p:sp>
      <p:sp>
        <p:nvSpPr>
          <p:cNvPr id="170" name="TextBox 169"/>
          <p:cNvSpPr txBox="1"/>
          <p:nvPr/>
        </p:nvSpPr>
        <p:spPr>
          <a:xfrm>
            <a:off x="519705" y="2883232"/>
            <a:ext cx="1290729" cy="246221"/>
          </a:xfrm>
          <a:prstGeom prst="rect">
            <a:avLst/>
          </a:prstGeom>
          <a:noFill/>
        </p:spPr>
        <p:txBody>
          <a:bodyPr wrap="square" lIns="0" tIns="0" rIns="0" bIns="0" rtlCol="0">
            <a:spAutoFit/>
          </a:bodyPr>
          <a:lstStyle/>
          <a:p>
            <a:pPr algn="ctr" defTabSz="685593"/>
            <a:r>
              <a:rPr lang="en-US" sz="1600" spc="-53" dirty="0" smtClean="0">
                <a:solidFill>
                  <a:srgbClr val="FFFFFF"/>
                </a:solidFill>
              </a:rPr>
              <a:t>Macs</a:t>
            </a:r>
            <a:endParaRPr lang="en-US" sz="1600" spc="-53" dirty="0">
              <a:solidFill>
                <a:srgbClr val="FFFFFF"/>
              </a:solidFill>
            </a:endParaRPr>
          </a:p>
        </p:txBody>
      </p:sp>
      <p:sp>
        <p:nvSpPr>
          <p:cNvPr id="42" name="Freeform 20"/>
          <p:cNvSpPr>
            <a:spLocks noEditPoints="1"/>
          </p:cNvSpPr>
          <p:nvPr/>
        </p:nvSpPr>
        <p:spPr bwMode="black">
          <a:xfrm>
            <a:off x="609600" y="1957158"/>
            <a:ext cx="1110941" cy="87152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61721" tIns="30861" rIns="61721" bIns="30861" numCol="1" anchor="t" anchorCtr="0" compatLnSpc="1">
            <a:prstTxWarp prst="textNoShape">
              <a:avLst/>
            </a:prstTxWarp>
          </a:bodyPr>
          <a:lstStyle/>
          <a:p>
            <a:pPr defTabSz="1218987"/>
            <a:endParaRPr lang="en-US" sz="700" dirty="0">
              <a:solidFill>
                <a:srgbClr val="D2D2D2">
                  <a:lumMod val="40000"/>
                  <a:lumOff val="60000"/>
                </a:srgbClr>
              </a:solidFill>
            </a:endParaRPr>
          </a:p>
        </p:txBody>
      </p:sp>
      <p:cxnSp>
        <p:nvCxnSpPr>
          <p:cNvPr id="48" name="Straight Arrow Connector 47"/>
          <p:cNvCxnSpPr/>
          <p:nvPr/>
        </p:nvCxnSpPr>
        <p:spPr>
          <a:xfrm flipV="1">
            <a:off x="4995292" y="2234200"/>
            <a:ext cx="2425816" cy="1344188"/>
          </a:xfrm>
          <a:prstGeom prst="straightConnector1">
            <a:avLst/>
          </a:prstGeom>
          <a:ln w="349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7" name="Freeform 46"/>
          <p:cNvSpPr>
            <a:spLocks noEditPoints="1"/>
          </p:cNvSpPr>
          <p:nvPr/>
        </p:nvSpPr>
        <p:spPr bwMode="black">
          <a:xfrm>
            <a:off x="8684544" y="3013254"/>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1" name="Freeform 50"/>
          <p:cNvSpPr>
            <a:spLocks noEditPoints="1"/>
          </p:cNvSpPr>
          <p:nvPr/>
        </p:nvSpPr>
        <p:spPr bwMode="black">
          <a:xfrm>
            <a:off x="7616283" y="4385024"/>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49" name="Freeform 48"/>
          <p:cNvSpPr>
            <a:spLocks noEditPoints="1"/>
          </p:cNvSpPr>
          <p:nvPr/>
        </p:nvSpPr>
        <p:spPr bwMode="black">
          <a:xfrm>
            <a:off x="8681274" y="4376573"/>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2" name="TextBox 51"/>
          <p:cNvSpPr txBox="1"/>
          <p:nvPr/>
        </p:nvSpPr>
        <p:spPr>
          <a:xfrm>
            <a:off x="7273087" y="5537249"/>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2008</a:t>
            </a:r>
          </a:p>
        </p:txBody>
      </p:sp>
      <p:sp>
        <p:nvSpPr>
          <p:cNvPr id="53" name="TextBox 52"/>
          <p:cNvSpPr txBox="1"/>
          <p:nvPr/>
        </p:nvSpPr>
        <p:spPr>
          <a:xfrm>
            <a:off x="8316424" y="5530899"/>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a:t>
            </a:r>
            <a:r>
              <a:rPr lang="en-US" sz="1600" spc="-53" dirty="0" smtClean="0">
                <a:solidFill>
                  <a:srgbClr val="FFFFFF"/>
                </a:solidFill>
              </a:rPr>
              <a:t>2003</a:t>
            </a:r>
            <a:endParaRPr lang="en-US" sz="1600" spc="-53" dirty="0">
              <a:solidFill>
                <a:srgbClr val="FFFFFF"/>
              </a:solidFill>
            </a:endParaRPr>
          </a:p>
        </p:txBody>
      </p:sp>
      <p:sp>
        <p:nvSpPr>
          <p:cNvPr id="54" name="TextBox 53"/>
          <p:cNvSpPr txBox="1"/>
          <p:nvPr/>
        </p:nvSpPr>
        <p:spPr>
          <a:xfrm>
            <a:off x="7487746" y="2946063"/>
            <a:ext cx="1290729" cy="492443"/>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Server 2012</a:t>
            </a:r>
          </a:p>
        </p:txBody>
      </p:sp>
      <p:sp>
        <p:nvSpPr>
          <p:cNvPr id="55" name="Freeform 128"/>
          <p:cNvSpPr>
            <a:spLocks noChangeAspect="1"/>
          </p:cNvSpPr>
          <p:nvPr/>
        </p:nvSpPr>
        <p:spPr bwMode="black">
          <a:xfrm>
            <a:off x="7551809" y="988480"/>
            <a:ext cx="2747887" cy="151797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lumMod val="60000"/>
              <a:lumOff val="40000"/>
            </a:schemeClr>
          </a:solidFill>
          <a:ln>
            <a:noFill/>
          </a:ln>
          <a:extLst/>
        </p:spPr>
        <p:txBody>
          <a:bodyPr vert="horz" wrap="square" lIns="121888" tIns="60944" rIns="121888" bIns="60944" numCol="1" anchor="t" anchorCtr="0" compatLnSpc="1">
            <a:prstTxWarp prst="textNoShape">
              <a:avLst/>
            </a:prstTxWarp>
          </a:bodyPr>
          <a:lstStyle/>
          <a:p>
            <a:pPr defTabSz="1218987"/>
            <a:endParaRPr lang="en-US" sz="3199" dirty="0">
              <a:solidFill>
                <a:srgbClr val="505050"/>
              </a:solidFill>
            </a:endParaRPr>
          </a:p>
        </p:txBody>
      </p:sp>
      <p:sp>
        <p:nvSpPr>
          <p:cNvPr id="4" name="TextBox 9"/>
          <p:cNvSpPr txBox="1"/>
          <p:nvPr/>
        </p:nvSpPr>
        <p:spPr>
          <a:xfrm>
            <a:off x="7725992" y="1680496"/>
            <a:ext cx="2573704" cy="517065"/>
          </a:xfrm>
          <a:prstGeom prst="rect">
            <a:avLst/>
          </a:prstGeom>
          <a:noFill/>
        </p:spPr>
        <p:txBody>
          <a:bodyPr wrap="square" lIns="182880" tIns="146304" rIns="182880" bIns="146304" rtlCol="0">
            <a:spAutoFit/>
          </a:bodyPr>
          <a:lstStyle/>
          <a:p>
            <a:pPr algn="ctr" defTabSz="685658">
              <a:lnSpc>
                <a:spcPct val="90000"/>
              </a:lnSpc>
            </a:pPr>
            <a:r>
              <a:rPr lang="en-US" sz="1600" spc="-53" dirty="0">
                <a:solidFill>
                  <a:srgbClr val="D2D2D2">
                    <a:lumMod val="40000"/>
                    <a:lumOff val="60000"/>
                  </a:srgbClr>
                </a:solidFill>
              </a:rPr>
              <a:t>Windows Intune</a:t>
            </a:r>
          </a:p>
        </p:txBody>
      </p:sp>
      <p:grpSp>
        <p:nvGrpSpPr>
          <p:cNvPr id="3" name="Group 2"/>
          <p:cNvGrpSpPr/>
          <p:nvPr/>
        </p:nvGrpSpPr>
        <p:grpSpPr>
          <a:xfrm>
            <a:off x="6068556" y="3562420"/>
            <a:ext cx="1785139" cy="362101"/>
            <a:chOff x="6337148" y="3932897"/>
            <a:chExt cx="1785139" cy="362101"/>
          </a:xfrm>
        </p:grpSpPr>
        <p:cxnSp>
          <p:nvCxnSpPr>
            <p:cNvPr id="74" name="Straight Connector 73"/>
            <p:cNvCxnSpPr/>
            <p:nvPr/>
          </p:nvCxnSpPr>
          <p:spPr>
            <a:xfrm>
              <a:off x="6337148" y="3932897"/>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337148" y="4286840"/>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6" name="TextBox 65"/>
            <p:cNvSpPr txBox="1"/>
            <p:nvPr/>
          </p:nvSpPr>
          <p:spPr>
            <a:xfrm>
              <a:off x="6678768" y="3978262"/>
              <a:ext cx="1282980" cy="271356"/>
            </a:xfrm>
            <a:prstGeom prst="rect">
              <a:avLst/>
            </a:prstGeom>
            <a:solidFill>
              <a:schemeClr val="bg2"/>
            </a:solid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solidFill>
                    <a:srgbClr val="505050"/>
                  </a:solidFill>
                </a:rPr>
                <a:t>VPN Tunnel</a:t>
              </a:r>
            </a:p>
          </p:txBody>
        </p:sp>
      </p:grpSp>
      <p:sp>
        <p:nvSpPr>
          <p:cNvPr id="56" name="Freeform 20"/>
          <p:cNvSpPr>
            <a:spLocks noEditPoints="1"/>
          </p:cNvSpPr>
          <p:nvPr/>
        </p:nvSpPr>
        <p:spPr bwMode="black">
          <a:xfrm>
            <a:off x="2149962" y="1959030"/>
            <a:ext cx="1110941" cy="87152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61721" tIns="30861" rIns="61721" bIns="30861" numCol="1" anchor="t" anchorCtr="0" compatLnSpc="1">
            <a:prstTxWarp prst="textNoShape">
              <a:avLst/>
            </a:prstTxWarp>
          </a:bodyPr>
          <a:lstStyle/>
          <a:p>
            <a:pPr defTabSz="1218987"/>
            <a:endParaRPr lang="en-US" sz="700" dirty="0">
              <a:solidFill>
                <a:srgbClr val="D2D2D2">
                  <a:lumMod val="40000"/>
                  <a:lumOff val="60000"/>
                </a:srgbClr>
              </a:solidFill>
            </a:endParaRPr>
          </a:p>
        </p:txBody>
      </p:sp>
      <p:sp>
        <p:nvSpPr>
          <p:cNvPr id="57" name="Freeform 56"/>
          <p:cNvSpPr>
            <a:spLocks noEditPoints="1"/>
          </p:cNvSpPr>
          <p:nvPr/>
        </p:nvSpPr>
        <p:spPr bwMode="black">
          <a:xfrm>
            <a:off x="3594218" y="1844832"/>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grpSp>
        <p:nvGrpSpPr>
          <p:cNvPr id="101" name="Group 3"/>
          <p:cNvGrpSpPr/>
          <p:nvPr/>
        </p:nvGrpSpPr>
        <p:grpSpPr>
          <a:xfrm>
            <a:off x="3554904" y="2623984"/>
            <a:ext cx="805597" cy="638607"/>
            <a:chOff x="1814425" y="3354772"/>
            <a:chExt cx="1291249" cy="1099851"/>
          </a:xfrm>
        </p:grpSpPr>
        <p:sp>
          <p:nvSpPr>
            <p:cNvPr id="102" name="TextBox 4"/>
            <p:cNvSpPr txBox="1"/>
            <p:nvPr/>
          </p:nvSpPr>
          <p:spPr>
            <a:xfrm>
              <a:off x="1814425" y="4030565"/>
              <a:ext cx="1291249" cy="424058"/>
            </a:xfrm>
            <a:prstGeom prst="rect">
              <a:avLst/>
            </a:prstGeom>
            <a:noFill/>
          </p:spPr>
          <p:txBody>
            <a:bodyPr wrap="square" lIns="0" tIns="0" rIns="0" bIns="0" rtlCol="0">
              <a:spAutoFit/>
            </a:bodyPr>
            <a:lstStyle/>
            <a:p>
              <a:pPr algn="ctr" defTabSz="685593"/>
              <a:r>
                <a:rPr lang="en-US" sz="1600" spc="-53" dirty="0" smtClean="0">
                  <a:solidFill>
                    <a:srgbClr val="FFFFFF"/>
                  </a:solidFill>
                </a:rPr>
                <a:t>AD</a:t>
              </a:r>
              <a:endParaRPr lang="en-US" sz="1600" spc="-53" dirty="0">
                <a:solidFill>
                  <a:srgbClr val="FFFFFF"/>
                </a:solidFill>
              </a:endParaRPr>
            </a:p>
          </p:txBody>
        </p:sp>
        <p:sp>
          <p:nvSpPr>
            <p:cNvPr id="103" name="Isosceles Triangle 5"/>
            <p:cNvSpPr/>
            <p:nvPr/>
          </p:nvSpPr>
          <p:spPr>
            <a:xfrm>
              <a:off x="2300225" y="3354772"/>
              <a:ext cx="752720" cy="658830"/>
            </a:xfrm>
            <a:prstGeom prst="triangle">
              <a:avLst/>
            </a:prstGeom>
            <a:solidFill>
              <a:srgbClr val="5DA799"/>
            </a:solidFill>
            <a:ln w="889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GB" sz="1600">
                <a:solidFill>
                  <a:srgbClr val="FFFFFF"/>
                </a:solidFill>
              </a:endParaRPr>
            </a:p>
          </p:txBody>
        </p:sp>
      </p:grpSp>
      <p:sp>
        <p:nvSpPr>
          <p:cNvPr id="58" name="Freeform 57"/>
          <p:cNvSpPr>
            <a:spLocks noEditPoints="1"/>
          </p:cNvSpPr>
          <p:nvPr/>
        </p:nvSpPr>
        <p:spPr bwMode="black">
          <a:xfrm>
            <a:off x="1900001" y="425013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9" name="TextBox 58"/>
          <p:cNvSpPr txBox="1"/>
          <p:nvPr/>
        </p:nvSpPr>
        <p:spPr>
          <a:xfrm>
            <a:off x="1570816" y="5502666"/>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2008</a:t>
            </a:r>
          </a:p>
        </p:txBody>
      </p:sp>
      <p:sp>
        <p:nvSpPr>
          <p:cNvPr id="60" name="Freeform 59"/>
          <p:cNvSpPr>
            <a:spLocks noEditPoints="1"/>
          </p:cNvSpPr>
          <p:nvPr/>
        </p:nvSpPr>
        <p:spPr bwMode="black">
          <a:xfrm>
            <a:off x="3080415" y="425013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61" name="TextBox 60"/>
          <p:cNvSpPr txBox="1"/>
          <p:nvPr/>
        </p:nvSpPr>
        <p:spPr>
          <a:xfrm>
            <a:off x="2751230" y="5502666"/>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a:t>
            </a:r>
            <a:r>
              <a:rPr lang="en-US" sz="1600" spc="-53" dirty="0" smtClean="0">
                <a:solidFill>
                  <a:srgbClr val="FFFFFF"/>
                </a:solidFill>
              </a:rPr>
              <a:t>2003</a:t>
            </a:r>
            <a:endParaRPr lang="en-US" sz="1600" spc="-53" dirty="0">
              <a:solidFill>
                <a:srgbClr val="FFFFFF"/>
              </a:solidFill>
            </a:endParaRPr>
          </a:p>
        </p:txBody>
      </p:sp>
      <p:cxnSp>
        <p:nvCxnSpPr>
          <p:cNvPr id="63" name="Straight Arrow Connector 62"/>
          <p:cNvCxnSpPr/>
          <p:nvPr/>
        </p:nvCxnSpPr>
        <p:spPr>
          <a:xfrm>
            <a:off x="9774864" y="2600852"/>
            <a:ext cx="7614" cy="3144010"/>
          </a:xfrm>
          <a:prstGeom prst="straightConnector1">
            <a:avLst/>
          </a:prstGeom>
          <a:ln w="3492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1070865" y="3788905"/>
            <a:ext cx="3176332" cy="9692"/>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1081553" y="3184000"/>
            <a:ext cx="7530" cy="601655"/>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1070865" y="3809641"/>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2707010" y="3188622"/>
            <a:ext cx="7530" cy="601655"/>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flipV="1">
            <a:off x="3916276" y="3280149"/>
            <a:ext cx="698" cy="500890"/>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a:off x="2199589" y="3814396"/>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3385457" y="3809633"/>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V="1">
            <a:off x="9774491" y="3200415"/>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V="1">
            <a:off x="9793541" y="3990990"/>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9803066" y="4838715"/>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9793541" y="5715015"/>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5094386" y="3842481"/>
            <a:ext cx="3459477" cy="6119"/>
          </a:xfrm>
          <a:prstGeom prst="straightConnector1">
            <a:avLst/>
          </a:prstGeom>
          <a:ln w="349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7944560" y="3825426"/>
            <a:ext cx="0" cy="456340"/>
          </a:xfrm>
          <a:prstGeom prst="straightConnector1">
            <a:avLst/>
          </a:prstGeom>
          <a:ln w="349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flipV="1">
            <a:off x="8239825" y="3838298"/>
            <a:ext cx="323991" cy="538275"/>
          </a:xfrm>
          <a:prstGeom prst="straightConnector1">
            <a:avLst/>
          </a:prstGeom>
          <a:ln w="349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9220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500"/>
                                        <p:tgtEl>
                                          <p:spTgt spid="107"/>
                                        </p:tgtEl>
                                      </p:cBhvr>
                                    </p:animEffect>
                                  </p:childTnLst>
                                </p:cTn>
                              </p:par>
                              <p:par>
                                <p:cTn id="11" presetID="10" presetClass="entr" presetSubtype="0" fill="hold" nodeType="withEffect">
                                  <p:stCondLst>
                                    <p:cond delay="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Scripting Capabilities</a:t>
            </a:r>
            <a:endParaRPr lang="en-US" dirty="0">
              <a:solidFill>
                <a:schemeClr val="tx1"/>
              </a:solidFill>
            </a:endParaRPr>
          </a:p>
        </p:txBody>
      </p:sp>
      <p:sp>
        <p:nvSpPr>
          <p:cNvPr id="3" name="Content Placeholder 2"/>
          <p:cNvSpPr>
            <a:spLocks noGrp="1"/>
          </p:cNvSpPr>
          <p:nvPr>
            <p:ph type="body" sz="quarter" idx="4294967295"/>
          </p:nvPr>
        </p:nvSpPr>
        <p:spPr>
          <a:xfrm>
            <a:off x="530087" y="1323285"/>
            <a:ext cx="7959157" cy="6110497"/>
          </a:xfrm>
        </p:spPr>
        <p:txBody>
          <a:bodyPr/>
          <a:lstStyle/>
          <a:p>
            <a:pPr marL="0" indent="0">
              <a:buNone/>
            </a:pPr>
            <a:r>
              <a:rPr lang="en-US" sz="4000" dirty="0">
                <a:solidFill>
                  <a:schemeClr val="tx2"/>
                </a:solidFill>
              </a:rPr>
              <a:t>Full Support for </a:t>
            </a:r>
            <a:r>
              <a:rPr lang="en-US" sz="4000" dirty="0" smtClean="0">
                <a:solidFill>
                  <a:schemeClr val="tx2"/>
                </a:solidFill>
              </a:rPr>
              <a:t>IaaS</a:t>
            </a:r>
            <a:endParaRPr lang="en-US" sz="4000" dirty="0">
              <a:solidFill>
                <a:schemeClr val="tx2"/>
              </a:solidFill>
            </a:endParaRPr>
          </a:p>
          <a:p>
            <a:pPr marL="457006" indent="-457006">
              <a:buFont typeface="Arial" pitchFamily="34" charset="0"/>
              <a:buChar char="•"/>
            </a:pPr>
            <a:r>
              <a:rPr lang="en-US" sz="2000" dirty="0">
                <a:solidFill>
                  <a:schemeClr val="tx1">
                    <a:lumMod val="75000"/>
                    <a:lumOff val="25000"/>
                  </a:schemeClr>
                </a:solidFill>
              </a:rPr>
              <a:t>Windows Azure PowerShell Cmdlets</a:t>
            </a:r>
          </a:p>
          <a:p>
            <a:pPr marL="457006" indent="-457006">
              <a:buFont typeface="Arial" pitchFamily="34" charset="0"/>
              <a:buChar char="•"/>
            </a:pPr>
            <a:r>
              <a:rPr lang="en-US" sz="2000" dirty="0">
                <a:solidFill>
                  <a:schemeClr val="tx1">
                    <a:lumMod val="75000"/>
                    <a:lumOff val="25000"/>
                  </a:schemeClr>
                </a:solidFill>
              </a:rPr>
              <a:t>Cross Platform Scripting Built on node.js</a:t>
            </a:r>
          </a:p>
          <a:p>
            <a:pPr marL="457006" indent="-457006">
              <a:buFont typeface="Arial" pitchFamily="34" charset="0"/>
              <a:buChar char="•"/>
            </a:pPr>
            <a:endParaRPr lang="en-US" sz="2699" dirty="0"/>
          </a:p>
          <a:p>
            <a:pPr marL="0" indent="0">
              <a:buNone/>
            </a:pPr>
            <a:r>
              <a:rPr lang="en-US" sz="4000" dirty="0">
                <a:solidFill>
                  <a:schemeClr val="tx2"/>
                </a:solidFill>
              </a:rPr>
              <a:t>Capabilities</a:t>
            </a:r>
          </a:p>
          <a:p>
            <a:pPr marL="457006" lvl="1" indent="-457006"/>
            <a:r>
              <a:rPr lang="en-US" sz="2000" dirty="0">
                <a:solidFill>
                  <a:schemeClr val="tx1">
                    <a:lumMod val="75000"/>
                    <a:lumOff val="25000"/>
                  </a:schemeClr>
                </a:solidFill>
                <a:latin typeface="+mj-lt"/>
              </a:rPr>
              <a:t>Provisioning, Removal</a:t>
            </a:r>
          </a:p>
          <a:p>
            <a:pPr marL="457006" lvl="1" indent="-457006"/>
            <a:r>
              <a:rPr lang="en-US" sz="2000" dirty="0">
                <a:solidFill>
                  <a:schemeClr val="tx1">
                    <a:lumMod val="75000"/>
                    <a:lumOff val="25000"/>
                  </a:schemeClr>
                </a:solidFill>
                <a:latin typeface="+mj-lt"/>
              </a:rPr>
              <a:t>Reboot, Start</a:t>
            </a:r>
          </a:p>
          <a:p>
            <a:pPr marL="457006" lvl="1" indent="-457006"/>
            <a:r>
              <a:rPr lang="en-US" sz="2000" dirty="0">
                <a:solidFill>
                  <a:schemeClr val="tx1">
                    <a:lumMod val="75000"/>
                    <a:lumOff val="25000"/>
                  </a:schemeClr>
                </a:solidFill>
                <a:latin typeface="+mj-lt"/>
              </a:rPr>
              <a:t>Import and Export VM settings</a:t>
            </a:r>
          </a:p>
          <a:p>
            <a:pPr marL="457006" lvl="1" indent="-457006"/>
            <a:r>
              <a:rPr lang="en-US" sz="2000" dirty="0">
                <a:solidFill>
                  <a:schemeClr val="tx1">
                    <a:lumMod val="75000"/>
                    <a:lumOff val="25000"/>
                  </a:schemeClr>
                </a:solidFill>
                <a:latin typeface="+mj-lt"/>
              </a:rPr>
              <a:t>Support for Windows and Linux VMs</a:t>
            </a:r>
          </a:p>
          <a:p>
            <a:pPr marL="457006" lvl="1" indent="-457006"/>
            <a:r>
              <a:rPr lang="en-US" sz="2000" dirty="0">
                <a:solidFill>
                  <a:schemeClr val="tx1">
                    <a:lumMod val="75000"/>
                    <a:lumOff val="25000"/>
                  </a:schemeClr>
                </a:solidFill>
                <a:latin typeface="+mj-lt"/>
              </a:rPr>
              <a:t>Domain Join at Provision for Windows</a:t>
            </a:r>
          </a:p>
          <a:p>
            <a:pPr marL="457006" lvl="1" indent="-457006"/>
            <a:r>
              <a:rPr lang="en-US" sz="2000" dirty="0">
                <a:solidFill>
                  <a:schemeClr val="tx1">
                    <a:lumMod val="75000"/>
                    <a:lumOff val="25000"/>
                  </a:schemeClr>
                </a:solidFill>
                <a:latin typeface="+mj-lt"/>
              </a:rPr>
              <a:t>Fully Customize VM with Data Disks and Endpoint Configuration</a:t>
            </a:r>
          </a:p>
          <a:p>
            <a:pPr marL="457006" lvl="1" indent="-457006"/>
            <a:r>
              <a:rPr lang="en-US" sz="2000" dirty="0">
                <a:solidFill>
                  <a:schemeClr val="tx1">
                    <a:lumMod val="75000"/>
                    <a:lumOff val="25000"/>
                  </a:schemeClr>
                </a:solidFill>
                <a:latin typeface="+mj-lt"/>
              </a:rPr>
              <a:t>Automate Virtual Network Settings</a:t>
            </a:r>
          </a:p>
          <a:p>
            <a:endParaRPr lang="en-US" sz="2699" dirty="0"/>
          </a:p>
          <a:p>
            <a:endParaRPr lang="en-US" sz="2699" dirty="0"/>
          </a:p>
        </p:txBody>
      </p:sp>
      <p:sp>
        <p:nvSpPr>
          <p:cNvPr id="4" name="Freeform 84"/>
          <p:cNvSpPr>
            <a:spLocks noEditPoints="1"/>
          </p:cNvSpPr>
          <p:nvPr/>
        </p:nvSpPr>
        <p:spPr bwMode="black">
          <a:xfrm>
            <a:off x="8633089" y="2413266"/>
            <a:ext cx="2894542" cy="3461084"/>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tx2"/>
          </a:solidFill>
          <a:ln>
            <a:noFill/>
          </a:ln>
        </p:spPr>
        <p:txBody>
          <a:bodyPr vert="horz" wrap="square" lIns="109693" tIns="54847" rIns="109693" bIns="54847" numCol="1" anchor="t" anchorCtr="0" compatLnSpc="1">
            <a:prstTxWarp prst="textNoShape">
              <a:avLst/>
            </a:prstTxWarp>
          </a:bodyPr>
          <a:lstStyle/>
          <a:p>
            <a:endParaRPr lang="en-US" sz="2099" dirty="0"/>
          </a:p>
        </p:txBody>
      </p:sp>
    </p:spTree>
    <p:extLst>
      <p:ext uri="{BB962C8B-B14F-4D97-AF65-F5344CB8AC3E}">
        <p14:creationId xmlns:p14="http://schemas.microsoft.com/office/powerpoint/2010/main" val="301945903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can you do with PowerShell?</a:t>
            </a:r>
            <a:endParaRPr lang="en-US" dirty="0"/>
          </a:p>
        </p:txBody>
      </p:sp>
      <p:sp>
        <p:nvSpPr>
          <p:cNvPr id="15" name="Text Placeholder 4"/>
          <p:cNvSpPr txBox="1">
            <a:spLocks/>
          </p:cNvSpPr>
          <p:nvPr/>
        </p:nvSpPr>
        <p:spPr>
          <a:xfrm>
            <a:off x="1830330" y="1900637"/>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Automation</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Query, Manage and Configure Virtual Machines across multiple subscriptions, </a:t>
            </a:r>
            <a:br>
              <a:rPr lang="en-US" sz="1600" dirty="0">
                <a:solidFill>
                  <a:srgbClr val="525051">
                    <a:alpha val="99000"/>
                  </a:srgbClr>
                </a:solidFill>
                <a:latin typeface="Segoe UI"/>
              </a:rPr>
            </a:br>
            <a:r>
              <a:rPr lang="en-US" sz="1600" dirty="0">
                <a:solidFill>
                  <a:srgbClr val="525051">
                    <a:alpha val="99000"/>
                  </a:srgbClr>
                </a:solidFill>
                <a:latin typeface="Segoe UI"/>
              </a:rPr>
              <a:t>cloud services and storage accounts.</a:t>
            </a:r>
            <a:endParaRPr lang="en-US" sz="1600" kern="0" dirty="0">
              <a:ln>
                <a:solidFill>
                  <a:prstClr val="white">
                    <a:alpha val="0"/>
                  </a:prstClr>
                </a:solidFill>
              </a:ln>
              <a:solidFill>
                <a:srgbClr val="373737"/>
              </a:solidFill>
              <a:latin typeface="Segoe UI"/>
              <a:cs typeface="Arial" pitchFamily="34" charset="0"/>
            </a:endParaRPr>
          </a:p>
        </p:txBody>
      </p:sp>
      <p:sp>
        <p:nvSpPr>
          <p:cNvPr id="16" name="Rectangle 15"/>
          <p:cNvSpPr>
            <a:spLocks noChangeAspect="1"/>
          </p:cNvSpPr>
          <p:nvPr/>
        </p:nvSpPr>
        <p:spPr bwMode="auto">
          <a:xfrm>
            <a:off x="522151" y="1900637"/>
            <a:ext cx="1309347" cy="13093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17" name="Rectangle 16"/>
          <p:cNvSpPr>
            <a:spLocks/>
          </p:cNvSpPr>
          <p:nvPr/>
        </p:nvSpPr>
        <p:spPr bwMode="auto">
          <a:xfrm>
            <a:off x="522158" y="3390853"/>
            <a:ext cx="1307250" cy="13072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a:endParaRPr lang="en-US" sz="1800" dirty="0"/>
          </a:p>
        </p:txBody>
      </p:sp>
      <p:sp>
        <p:nvSpPr>
          <p:cNvPr id="18" name="Rectangle 17"/>
          <p:cNvSpPr>
            <a:spLocks/>
          </p:cNvSpPr>
          <p:nvPr/>
        </p:nvSpPr>
        <p:spPr bwMode="auto">
          <a:xfrm>
            <a:off x="522158" y="4878976"/>
            <a:ext cx="1307250" cy="13072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19" name="Text Placeholder 4"/>
          <p:cNvSpPr txBox="1">
            <a:spLocks/>
          </p:cNvSpPr>
          <p:nvPr/>
        </p:nvSpPr>
        <p:spPr>
          <a:xfrm>
            <a:off x="1830330" y="4878976"/>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spcAft>
                <a:spcPts val="300"/>
              </a:spcAft>
              <a:buSzTx/>
            </a:pPr>
            <a:r>
              <a:rPr lang="en-US" sz="2399" spc="-71" dirty="0">
                <a:solidFill>
                  <a:schemeClr val="accent2">
                    <a:alpha val="99000"/>
                  </a:schemeClr>
                </a:solidFill>
                <a:latin typeface="Segoe UI Light" pitchFamily="34" charset="0"/>
                <a:cs typeface="Segoe UI Light" pitchFamily="34" charset="0"/>
              </a:rPr>
              <a:t>Virtual Networking</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Completely Configure VNETs from a Script</a:t>
            </a:r>
          </a:p>
        </p:txBody>
      </p:sp>
      <p:sp>
        <p:nvSpPr>
          <p:cNvPr id="20" name="Text Placeholder 4"/>
          <p:cNvSpPr txBox="1">
            <a:spLocks/>
          </p:cNvSpPr>
          <p:nvPr/>
        </p:nvSpPr>
        <p:spPr>
          <a:xfrm>
            <a:off x="1830330" y="3390853"/>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Provision Fully Configured Virtual Machines</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kern="0" dirty="0">
                <a:ln>
                  <a:solidFill>
                    <a:prstClr val="white">
                      <a:alpha val="0"/>
                    </a:prstClr>
                  </a:solidFill>
                </a:ln>
                <a:solidFill>
                  <a:srgbClr val="373737"/>
                </a:solidFill>
                <a:latin typeface="Segoe UI"/>
                <a:cs typeface="Arial" pitchFamily="34" charset="0"/>
              </a:rPr>
              <a:t>Domain Joined</a:t>
            </a:r>
          </a:p>
          <a:p>
            <a:pPr fontAlgn="ctr">
              <a:lnSpc>
                <a:spcPct val="100000"/>
              </a:lnSpc>
              <a:spcBef>
                <a:spcPts val="0"/>
              </a:spcBef>
              <a:spcAft>
                <a:spcPct val="0"/>
              </a:spcAft>
              <a:buSzTx/>
              <a:tabLst>
                <a:tab pos="304598" algn="l"/>
              </a:tabLst>
            </a:pPr>
            <a:r>
              <a:rPr lang="en-US" sz="1600" kern="0" dirty="0">
                <a:ln>
                  <a:solidFill>
                    <a:prstClr val="white">
                      <a:alpha val="0"/>
                    </a:prstClr>
                  </a:solidFill>
                </a:ln>
                <a:solidFill>
                  <a:srgbClr val="373737"/>
                </a:solidFill>
                <a:latin typeface="Segoe UI"/>
                <a:cs typeface="Arial" pitchFamily="34" charset="0"/>
              </a:rPr>
              <a:t>Storage and Networking Configured</a:t>
            </a:r>
            <a:endParaRPr lang="en-US" sz="1600" dirty="0">
              <a:solidFill>
                <a:srgbClr val="525051">
                  <a:alpha val="99000"/>
                </a:srgbClr>
              </a:solidFill>
              <a:latin typeface="Segoe UI"/>
            </a:endParaRPr>
          </a:p>
        </p:txBody>
      </p:sp>
      <p:sp>
        <p:nvSpPr>
          <p:cNvPr id="25" name="Freeform 89"/>
          <p:cNvSpPr>
            <a:spLocks noEditPoints="1"/>
          </p:cNvSpPr>
          <p:nvPr/>
        </p:nvSpPr>
        <p:spPr bwMode="black">
          <a:xfrm>
            <a:off x="737100" y="3762090"/>
            <a:ext cx="877365" cy="564782"/>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
        <p:nvSpPr>
          <p:cNvPr id="26" name="Freeform 78"/>
          <p:cNvSpPr>
            <a:spLocks noEditPoints="1"/>
          </p:cNvSpPr>
          <p:nvPr/>
        </p:nvSpPr>
        <p:spPr bwMode="black">
          <a:xfrm>
            <a:off x="780143" y="5153969"/>
            <a:ext cx="791277" cy="75726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
        <p:nvSpPr>
          <p:cNvPr id="27" name="Freeform 9"/>
          <p:cNvSpPr>
            <a:spLocks noEditPoints="1"/>
          </p:cNvSpPr>
          <p:nvPr/>
        </p:nvSpPr>
        <p:spPr bwMode="black">
          <a:xfrm>
            <a:off x="795308" y="2173894"/>
            <a:ext cx="763033" cy="762833"/>
          </a:xfrm>
          <a:custGeom>
            <a:avLst/>
            <a:gdLst>
              <a:gd name="T0" fmla="*/ 204 w 300"/>
              <a:gd name="T1" fmla="*/ 62 h 300"/>
              <a:gd name="T2" fmla="*/ 232 w 300"/>
              <a:gd name="T3" fmla="*/ 76 h 300"/>
              <a:gd name="T4" fmla="*/ 204 w 300"/>
              <a:gd name="T5" fmla="*/ 89 h 300"/>
              <a:gd name="T6" fmla="*/ 174 w 300"/>
              <a:gd name="T7" fmla="*/ 83 h 300"/>
              <a:gd name="T8" fmla="*/ 178 w 300"/>
              <a:gd name="T9" fmla="*/ 49 h 300"/>
              <a:gd name="T10" fmla="*/ 150 w 300"/>
              <a:gd name="T11" fmla="*/ 35 h 300"/>
              <a:gd name="T12" fmla="*/ 178 w 300"/>
              <a:gd name="T13" fmla="*/ 22 h 300"/>
              <a:gd name="T14" fmla="*/ 208 w 300"/>
              <a:gd name="T15" fmla="*/ 28 h 300"/>
              <a:gd name="T16" fmla="*/ 288 w 300"/>
              <a:gd name="T17" fmla="*/ 199 h 300"/>
              <a:gd name="T18" fmla="*/ 266 w 300"/>
              <a:gd name="T19" fmla="*/ 219 h 300"/>
              <a:gd name="T20" fmla="*/ 169 w 300"/>
              <a:gd name="T21" fmla="*/ 242 h 300"/>
              <a:gd name="T22" fmla="*/ 47 w 300"/>
              <a:gd name="T23" fmla="*/ 175 h 300"/>
              <a:gd name="T24" fmla="*/ 130 w 300"/>
              <a:gd name="T25" fmla="*/ 160 h 300"/>
              <a:gd name="T26" fmla="*/ 198 w 300"/>
              <a:gd name="T27" fmla="*/ 158 h 300"/>
              <a:gd name="T28" fmla="*/ 201 w 300"/>
              <a:gd name="T29" fmla="*/ 183 h 300"/>
              <a:gd name="T30" fmla="*/ 144 w 300"/>
              <a:gd name="T31" fmla="*/ 190 h 300"/>
              <a:gd name="T32" fmla="*/ 223 w 300"/>
              <a:gd name="T33" fmla="*/ 207 h 300"/>
              <a:gd name="T34" fmla="*/ 287 w 300"/>
              <a:gd name="T35" fmla="*/ 182 h 300"/>
              <a:gd name="T36" fmla="*/ 34 w 300"/>
              <a:gd name="T37" fmla="*/ 162 h 300"/>
              <a:gd name="T38" fmla="*/ 0 w 300"/>
              <a:gd name="T39" fmla="*/ 228 h 300"/>
              <a:gd name="T40" fmla="*/ 39 w 300"/>
              <a:gd name="T41" fmla="*/ 224 h 300"/>
              <a:gd name="T42" fmla="*/ 34 w 300"/>
              <a:gd name="T43" fmla="*/ 162 h 300"/>
              <a:gd name="T44" fmla="*/ 300 w 300"/>
              <a:gd name="T45" fmla="*/ 294 h 300"/>
              <a:gd name="T46" fmla="*/ 0 w 300"/>
              <a:gd name="T47" fmla="*/ 300 h 300"/>
              <a:gd name="T48" fmla="*/ 270 w 300"/>
              <a:gd name="T49" fmla="*/ 86 h 300"/>
              <a:gd name="T50" fmla="*/ 274 w 300"/>
              <a:gd name="T51" fmla="*/ 68 h 300"/>
              <a:gd name="T52" fmla="*/ 296 w 300"/>
              <a:gd name="T53" fmla="*/ 44 h 300"/>
              <a:gd name="T54" fmla="*/ 290 w 300"/>
              <a:gd name="T55" fmla="*/ 9 h 300"/>
              <a:gd name="T56" fmla="*/ 239 w 300"/>
              <a:gd name="T57" fmla="*/ 8 h 300"/>
              <a:gd name="T58" fmla="*/ 242 w 300"/>
              <a:gd name="T59" fmla="*/ 34 h 300"/>
              <a:gd name="T60" fmla="*/ 264 w 300"/>
              <a:gd name="T61" fmla="*/ 11 h 300"/>
              <a:gd name="T62" fmla="*/ 286 w 300"/>
              <a:gd name="T63" fmla="*/ 31 h 300"/>
              <a:gd name="T64" fmla="*/ 274 w 300"/>
              <a:gd name="T65" fmla="*/ 50 h 300"/>
              <a:gd name="T66" fmla="*/ 259 w 300"/>
              <a:gd name="T67" fmla="*/ 68 h 300"/>
              <a:gd name="T68" fmla="*/ 256 w 300"/>
              <a:gd name="T69" fmla="*/ 86 h 300"/>
              <a:gd name="T70" fmla="*/ 270 w 300"/>
              <a:gd name="T71" fmla="*/ 111 h 300"/>
              <a:gd name="T72" fmla="*/ 256 w 300"/>
              <a:gd name="T73" fmla="*/ 98 h 300"/>
              <a:gd name="T74" fmla="*/ 270 w 300"/>
              <a:gd name="T75" fmla="*/ 111 h 300"/>
              <a:gd name="T76" fmla="*/ 75 w 300"/>
              <a:gd name="T77" fmla="*/ 111 h 300"/>
              <a:gd name="T78" fmla="*/ 98 w 300"/>
              <a:gd name="T79" fmla="*/ 0 h 300"/>
              <a:gd name="T80" fmla="*/ 153 w 300"/>
              <a:gd name="T81" fmla="*/ 111 h 300"/>
              <a:gd name="T82" fmla="*/ 126 w 300"/>
              <a:gd name="T83" fmla="*/ 76 h 300"/>
              <a:gd name="T84" fmla="*/ 123 w 300"/>
              <a:gd name="T85" fmla="*/ 65 h 300"/>
              <a:gd name="T86" fmla="*/ 106 w 300"/>
              <a:gd name="T87" fmla="*/ 13 h 300"/>
              <a:gd name="T88" fmla="*/ 100 w 300"/>
              <a:gd name="T89" fmla="*/ 33 h 300"/>
              <a:gd name="T90" fmla="*/ 123 w 300"/>
              <a:gd name="T91"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300">
                <a:moveTo>
                  <a:pt x="174" y="83"/>
                </a:moveTo>
                <a:cubicBezTo>
                  <a:pt x="204" y="62"/>
                  <a:pt x="204" y="62"/>
                  <a:pt x="204" y="62"/>
                </a:cubicBezTo>
                <a:cubicBezTo>
                  <a:pt x="204" y="76"/>
                  <a:pt x="204" y="76"/>
                  <a:pt x="204" y="76"/>
                </a:cubicBezTo>
                <a:cubicBezTo>
                  <a:pt x="232" y="76"/>
                  <a:pt x="232" y="76"/>
                  <a:pt x="232" y="76"/>
                </a:cubicBezTo>
                <a:cubicBezTo>
                  <a:pt x="232" y="89"/>
                  <a:pt x="232" y="89"/>
                  <a:pt x="232" y="89"/>
                </a:cubicBezTo>
                <a:cubicBezTo>
                  <a:pt x="204" y="89"/>
                  <a:pt x="204" y="89"/>
                  <a:pt x="204" y="89"/>
                </a:cubicBezTo>
                <a:cubicBezTo>
                  <a:pt x="204" y="104"/>
                  <a:pt x="204" y="104"/>
                  <a:pt x="204" y="104"/>
                </a:cubicBezTo>
                <a:lnTo>
                  <a:pt x="174" y="83"/>
                </a:lnTo>
                <a:close/>
                <a:moveTo>
                  <a:pt x="208" y="28"/>
                </a:moveTo>
                <a:cubicBezTo>
                  <a:pt x="178" y="49"/>
                  <a:pt x="178" y="49"/>
                  <a:pt x="178" y="49"/>
                </a:cubicBezTo>
                <a:cubicBezTo>
                  <a:pt x="178" y="35"/>
                  <a:pt x="178" y="35"/>
                  <a:pt x="178" y="35"/>
                </a:cubicBezTo>
                <a:cubicBezTo>
                  <a:pt x="150" y="35"/>
                  <a:pt x="150" y="35"/>
                  <a:pt x="150" y="35"/>
                </a:cubicBezTo>
                <a:cubicBezTo>
                  <a:pt x="150" y="22"/>
                  <a:pt x="150" y="22"/>
                  <a:pt x="150" y="22"/>
                </a:cubicBezTo>
                <a:cubicBezTo>
                  <a:pt x="178" y="22"/>
                  <a:pt x="178" y="22"/>
                  <a:pt x="178" y="22"/>
                </a:cubicBezTo>
                <a:cubicBezTo>
                  <a:pt x="178" y="7"/>
                  <a:pt x="178" y="7"/>
                  <a:pt x="178" y="7"/>
                </a:cubicBezTo>
                <a:lnTo>
                  <a:pt x="208" y="28"/>
                </a:lnTo>
                <a:close/>
                <a:moveTo>
                  <a:pt x="300" y="190"/>
                </a:moveTo>
                <a:cubicBezTo>
                  <a:pt x="300" y="190"/>
                  <a:pt x="299" y="191"/>
                  <a:pt x="288" y="199"/>
                </a:cubicBezTo>
                <a:cubicBezTo>
                  <a:pt x="288" y="199"/>
                  <a:pt x="286" y="203"/>
                  <a:pt x="285" y="203"/>
                </a:cubicBezTo>
                <a:cubicBezTo>
                  <a:pt x="280" y="207"/>
                  <a:pt x="275" y="212"/>
                  <a:pt x="266" y="219"/>
                </a:cubicBezTo>
                <a:cubicBezTo>
                  <a:pt x="257" y="219"/>
                  <a:pt x="238" y="228"/>
                  <a:pt x="229" y="233"/>
                </a:cubicBezTo>
                <a:cubicBezTo>
                  <a:pt x="212" y="233"/>
                  <a:pt x="187" y="237"/>
                  <a:pt x="169" y="242"/>
                </a:cubicBezTo>
                <a:cubicBezTo>
                  <a:pt x="143" y="237"/>
                  <a:pt x="140" y="244"/>
                  <a:pt x="47" y="220"/>
                </a:cubicBezTo>
                <a:cubicBezTo>
                  <a:pt x="47" y="220"/>
                  <a:pt x="47" y="183"/>
                  <a:pt x="47" y="175"/>
                </a:cubicBezTo>
                <a:cubicBezTo>
                  <a:pt x="64" y="170"/>
                  <a:pt x="69" y="160"/>
                  <a:pt x="89" y="157"/>
                </a:cubicBezTo>
                <a:cubicBezTo>
                  <a:pt x="103" y="155"/>
                  <a:pt x="116" y="156"/>
                  <a:pt x="130" y="160"/>
                </a:cubicBezTo>
                <a:cubicBezTo>
                  <a:pt x="139" y="163"/>
                  <a:pt x="148" y="164"/>
                  <a:pt x="163" y="163"/>
                </a:cubicBezTo>
                <a:cubicBezTo>
                  <a:pt x="176" y="162"/>
                  <a:pt x="181" y="158"/>
                  <a:pt x="198" y="158"/>
                </a:cubicBezTo>
                <a:cubicBezTo>
                  <a:pt x="209" y="158"/>
                  <a:pt x="220" y="165"/>
                  <a:pt x="219" y="171"/>
                </a:cubicBezTo>
                <a:cubicBezTo>
                  <a:pt x="219" y="177"/>
                  <a:pt x="208" y="183"/>
                  <a:pt x="201" y="183"/>
                </a:cubicBezTo>
                <a:cubicBezTo>
                  <a:pt x="185" y="184"/>
                  <a:pt x="189" y="183"/>
                  <a:pt x="174" y="183"/>
                </a:cubicBezTo>
                <a:cubicBezTo>
                  <a:pt x="156" y="182"/>
                  <a:pt x="155" y="186"/>
                  <a:pt x="144" y="190"/>
                </a:cubicBezTo>
                <a:cubicBezTo>
                  <a:pt x="155" y="194"/>
                  <a:pt x="162" y="198"/>
                  <a:pt x="177" y="206"/>
                </a:cubicBezTo>
                <a:cubicBezTo>
                  <a:pt x="193" y="204"/>
                  <a:pt x="209" y="206"/>
                  <a:pt x="223" y="207"/>
                </a:cubicBezTo>
                <a:cubicBezTo>
                  <a:pt x="235" y="204"/>
                  <a:pt x="241" y="199"/>
                  <a:pt x="255" y="198"/>
                </a:cubicBezTo>
                <a:cubicBezTo>
                  <a:pt x="264" y="191"/>
                  <a:pt x="276" y="180"/>
                  <a:pt x="287" y="182"/>
                </a:cubicBezTo>
                <a:cubicBezTo>
                  <a:pt x="293" y="183"/>
                  <a:pt x="300" y="190"/>
                  <a:pt x="300" y="190"/>
                </a:cubicBezTo>
                <a:close/>
                <a:moveTo>
                  <a:pt x="34" y="162"/>
                </a:moveTo>
                <a:cubicBezTo>
                  <a:pt x="0" y="162"/>
                  <a:pt x="0" y="162"/>
                  <a:pt x="0" y="162"/>
                </a:cubicBezTo>
                <a:cubicBezTo>
                  <a:pt x="0" y="228"/>
                  <a:pt x="0" y="228"/>
                  <a:pt x="0" y="228"/>
                </a:cubicBezTo>
                <a:cubicBezTo>
                  <a:pt x="34" y="228"/>
                  <a:pt x="34" y="228"/>
                  <a:pt x="34" y="228"/>
                </a:cubicBezTo>
                <a:cubicBezTo>
                  <a:pt x="37" y="228"/>
                  <a:pt x="39" y="226"/>
                  <a:pt x="39" y="224"/>
                </a:cubicBezTo>
                <a:cubicBezTo>
                  <a:pt x="39" y="166"/>
                  <a:pt x="39" y="166"/>
                  <a:pt x="39" y="166"/>
                </a:cubicBezTo>
                <a:cubicBezTo>
                  <a:pt x="39" y="164"/>
                  <a:pt x="37" y="162"/>
                  <a:pt x="34" y="162"/>
                </a:cubicBezTo>
                <a:close/>
                <a:moveTo>
                  <a:pt x="300" y="300"/>
                </a:moveTo>
                <a:cubicBezTo>
                  <a:pt x="300" y="294"/>
                  <a:pt x="300" y="294"/>
                  <a:pt x="300" y="294"/>
                </a:cubicBezTo>
                <a:cubicBezTo>
                  <a:pt x="0" y="294"/>
                  <a:pt x="0" y="294"/>
                  <a:pt x="0" y="294"/>
                </a:cubicBezTo>
                <a:cubicBezTo>
                  <a:pt x="0" y="300"/>
                  <a:pt x="0" y="300"/>
                  <a:pt x="0" y="300"/>
                </a:cubicBezTo>
                <a:cubicBezTo>
                  <a:pt x="300" y="300"/>
                  <a:pt x="300" y="300"/>
                  <a:pt x="300" y="300"/>
                </a:cubicBezTo>
                <a:close/>
                <a:moveTo>
                  <a:pt x="270" y="86"/>
                </a:moveTo>
                <a:cubicBezTo>
                  <a:pt x="270" y="81"/>
                  <a:pt x="270" y="77"/>
                  <a:pt x="271" y="74"/>
                </a:cubicBezTo>
                <a:cubicBezTo>
                  <a:pt x="272" y="72"/>
                  <a:pt x="273" y="70"/>
                  <a:pt x="274" y="68"/>
                </a:cubicBezTo>
                <a:cubicBezTo>
                  <a:pt x="275" y="66"/>
                  <a:pt x="278" y="63"/>
                  <a:pt x="283" y="59"/>
                </a:cubicBezTo>
                <a:cubicBezTo>
                  <a:pt x="289" y="53"/>
                  <a:pt x="294" y="48"/>
                  <a:pt x="296" y="44"/>
                </a:cubicBezTo>
                <a:cubicBezTo>
                  <a:pt x="299" y="40"/>
                  <a:pt x="300" y="35"/>
                  <a:pt x="300" y="31"/>
                </a:cubicBezTo>
                <a:cubicBezTo>
                  <a:pt x="300" y="22"/>
                  <a:pt x="296" y="15"/>
                  <a:pt x="290" y="9"/>
                </a:cubicBezTo>
                <a:cubicBezTo>
                  <a:pt x="283" y="3"/>
                  <a:pt x="275" y="0"/>
                  <a:pt x="264" y="0"/>
                </a:cubicBezTo>
                <a:cubicBezTo>
                  <a:pt x="253" y="0"/>
                  <a:pt x="245" y="3"/>
                  <a:pt x="239" y="8"/>
                </a:cubicBezTo>
                <a:cubicBezTo>
                  <a:pt x="231" y="15"/>
                  <a:pt x="228" y="24"/>
                  <a:pt x="228" y="34"/>
                </a:cubicBezTo>
                <a:cubicBezTo>
                  <a:pt x="242" y="34"/>
                  <a:pt x="242" y="34"/>
                  <a:pt x="242" y="34"/>
                </a:cubicBezTo>
                <a:cubicBezTo>
                  <a:pt x="243" y="26"/>
                  <a:pt x="243" y="21"/>
                  <a:pt x="249" y="17"/>
                </a:cubicBezTo>
                <a:cubicBezTo>
                  <a:pt x="253" y="13"/>
                  <a:pt x="258" y="11"/>
                  <a:pt x="264" y="11"/>
                </a:cubicBezTo>
                <a:cubicBezTo>
                  <a:pt x="270" y="11"/>
                  <a:pt x="277" y="13"/>
                  <a:pt x="281" y="17"/>
                </a:cubicBezTo>
                <a:cubicBezTo>
                  <a:pt x="285" y="21"/>
                  <a:pt x="286" y="25"/>
                  <a:pt x="286" y="31"/>
                </a:cubicBezTo>
                <a:cubicBezTo>
                  <a:pt x="286" y="34"/>
                  <a:pt x="285" y="37"/>
                  <a:pt x="283" y="40"/>
                </a:cubicBezTo>
                <a:cubicBezTo>
                  <a:pt x="282" y="42"/>
                  <a:pt x="279" y="46"/>
                  <a:pt x="274" y="50"/>
                </a:cubicBezTo>
                <a:cubicBezTo>
                  <a:pt x="269" y="54"/>
                  <a:pt x="266" y="57"/>
                  <a:pt x="264" y="59"/>
                </a:cubicBezTo>
                <a:cubicBezTo>
                  <a:pt x="262" y="62"/>
                  <a:pt x="260" y="65"/>
                  <a:pt x="259" y="68"/>
                </a:cubicBezTo>
                <a:cubicBezTo>
                  <a:pt x="257" y="72"/>
                  <a:pt x="256" y="77"/>
                  <a:pt x="256" y="82"/>
                </a:cubicBezTo>
                <a:cubicBezTo>
                  <a:pt x="256" y="83"/>
                  <a:pt x="256" y="85"/>
                  <a:pt x="256" y="86"/>
                </a:cubicBezTo>
                <a:lnTo>
                  <a:pt x="270" y="86"/>
                </a:lnTo>
                <a:close/>
                <a:moveTo>
                  <a:pt x="270" y="111"/>
                </a:moveTo>
                <a:cubicBezTo>
                  <a:pt x="270" y="98"/>
                  <a:pt x="270" y="98"/>
                  <a:pt x="270" y="98"/>
                </a:cubicBezTo>
                <a:cubicBezTo>
                  <a:pt x="256" y="98"/>
                  <a:pt x="256" y="98"/>
                  <a:pt x="256" y="98"/>
                </a:cubicBezTo>
                <a:cubicBezTo>
                  <a:pt x="256" y="111"/>
                  <a:pt x="256" y="111"/>
                  <a:pt x="256" y="111"/>
                </a:cubicBezTo>
                <a:lnTo>
                  <a:pt x="270" y="111"/>
                </a:lnTo>
                <a:close/>
                <a:moveTo>
                  <a:pt x="86" y="76"/>
                </a:moveTo>
                <a:cubicBezTo>
                  <a:pt x="75" y="111"/>
                  <a:pt x="75" y="111"/>
                  <a:pt x="75" y="111"/>
                </a:cubicBezTo>
                <a:cubicBezTo>
                  <a:pt x="60" y="111"/>
                  <a:pt x="60" y="111"/>
                  <a:pt x="60" y="111"/>
                </a:cubicBezTo>
                <a:cubicBezTo>
                  <a:pt x="98" y="0"/>
                  <a:pt x="98" y="0"/>
                  <a:pt x="98" y="0"/>
                </a:cubicBezTo>
                <a:cubicBezTo>
                  <a:pt x="115" y="0"/>
                  <a:pt x="115" y="0"/>
                  <a:pt x="115" y="0"/>
                </a:cubicBezTo>
                <a:cubicBezTo>
                  <a:pt x="153" y="111"/>
                  <a:pt x="153" y="111"/>
                  <a:pt x="153" y="111"/>
                </a:cubicBezTo>
                <a:cubicBezTo>
                  <a:pt x="138" y="111"/>
                  <a:pt x="138" y="111"/>
                  <a:pt x="138" y="111"/>
                </a:cubicBezTo>
                <a:cubicBezTo>
                  <a:pt x="126" y="76"/>
                  <a:pt x="126" y="76"/>
                  <a:pt x="126" y="76"/>
                </a:cubicBezTo>
                <a:lnTo>
                  <a:pt x="86" y="76"/>
                </a:lnTo>
                <a:close/>
                <a:moveTo>
                  <a:pt x="123" y="65"/>
                </a:moveTo>
                <a:cubicBezTo>
                  <a:pt x="112" y="33"/>
                  <a:pt x="112" y="33"/>
                  <a:pt x="112" y="33"/>
                </a:cubicBezTo>
                <a:cubicBezTo>
                  <a:pt x="109" y="26"/>
                  <a:pt x="108" y="19"/>
                  <a:pt x="106" y="13"/>
                </a:cubicBezTo>
                <a:cubicBezTo>
                  <a:pt x="106" y="13"/>
                  <a:pt x="106" y="13"/>
                  <a:pt x="106" y="13"/>
                </a:cubicBezTo>
                <a:cubicBezTo>
                  <a:pt x="104" y="19"/>
                  <a:pt x="102" y="26"/>
                  <a:pt x="100" y="33"/>
                </a:cubicBezTo>
                <a:cubicBezTo>
                  <a:pt x="89" y="65"/>
                  <a:pt x="89" y="65"/>
                  <a:pt x="89" y="65"/>
                </a:cubicBezTo>
                <a:lnTo>
                  <a:pt x="123" y="65"/>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758394090"/>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Virtual Machine Management</a:t>
            </a:r>
            <a:endParaRPr lang="en-US" dirty="0"/>
          </a:p>
        </p:txBody>
      </p:sp>
      <p:sp>
        <p:nvSpPr>
          <p:cNvPr id="6" name="Text Placeholder 4"/>
          <p:cNvSpPr txBox="1">
            <a:spLocks/>
          </p:cNvSpPr>
          <p:nvPr/>
        </p:nvSpPr>
        <p:spPr>
          <a:xfrm>
            <a:off x="1830330" y="1900637"/>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Quick VM Provisioning Mode</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Supports VM Creation in a Single Cmdlet</a:t>
            </a:r>
            <a:endParaRPr lang="en-US" sz="1600" kern="0" dirty="0">
              <a:ln>
                <a:solidFill>
                  <a:prstClr val="white">
                    <a:alpha val="0"/>
                  </a:prstClr>
                </a:solidFill>
              </a:ln>
              <a:solidFill>
                <a:srgbClr val="373737"/>
              </a:solidFill>
              <a:latin typeface="Segoe UI"/>
              <a:cs typeface="Arial" pitchFamily="34" charset="0"/>
            </a:endParaRPr>
          </a:p>
        </p:txBody>
      </p:sp>
      <p:sp>
        <p:nvSpPr>
          <p:cNvPr id="7" name="Rectangle 6"/>
          <p:cNvSpPr>
            <a:spLocks noChangeAspect="1"/>
          </p:cNvSpPr>
          <p:nvPr/>
        </p:nvSpPr>
        <p:spPr bwMode="auto">
          <a:xfrm>
            <a:off x="522151" y="1900637"/>
            <a:ext cx="1309347" cy="13093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8" name="Rectangle 7"/>
          <p:cNvSpPr>
            <a:spLocks/>
          </p:cNvSpPr>
          <p:nvPr/>
        </p:nvSpPr>
        <p:spPr bwMode="auto">
          <a:xfrm>
            <a:off x="522158" y="3390853"/>
            <a:ext cx="1307250" cy="13072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a:endParaRPr lang="en-US" sz="1800" dirty="0"/>
          </a:p>
        </p:txBody>
      </p:sp>
      <p:sp>
        <p:nvSpPr>
          <p:cNvPr id="9" name="Rectangle 8"/>
          <p:cNvSpPr>
            <a:spLocks/>
          </p:cNvSpPr>
          <p:nvPr/>
        </p:nvSpPr>
        <p:spPr bwMode="auto">
          <a:xfrm>
            <a:off x="522158" y="4878976"/>
            <a:ext cx="1307250" cy="13072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10" name="Text Placeholder 4"/>
          <p:cNvSpPr txBox="1">
            <a:spLocks/>
          </p:cNvSpPr>
          <p:nvPr/>
        </p:nvSpPr>
        <p:spPr>
          <a:xfrm>
            <a:off x="1830330" y="4878976"/>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Create Multiple Pre-Defined VMs in a Batch</a:t>
            </a:r>
          </a:p>
          <a:p>
            <a:pPr>
              <a:lnSpc>
                <a:spcPct val="100000"/>
              </a:lnSpc>
              <a:spcBef>
                <a:spcPts val="0"/>
              </a:spcBef>
              <a:buSzTx/>
            </a:pPr>
            <a:r>
              <a:rPr lang="en-US" sz="1600" dirty="0">
                <a:solidFill>
                  <a:srgbClr val="525051">
                    <a:alpha val="99000"/>
                  </a:srgbClr>
                </a:solidFill>
                <a:latin typeface="Segoe UI"/>
              </a:rPr>
              <a:t>New-AzureVM -VMs $vm1, $vm2, $vm3</a:t>
            </a:r>
          </a:p>
        </p:txBody>
      </p:sp>
      <p:sp>
        <p:nvSpPr>
          <p:cNvPr id="11" name="Text Placeholder 4"/>
          <p:cNvSpPr txBox="1">
            <a:spLocks/>
          </p:cNvSpPr>
          <p:nvPr/>
        </p:nvSpPr>
        <p:spPr>
          <a:xfrm>
            <a:off x="1830330" y="3390853"/>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Advanced Provisioning Configuration Mode</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Provision With: Endpoints, Data Disks</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Configure: Cache Settings for OS/Data Disks and Subnet Names</a:t>
            </a:r>
            <a:endParaRPr lang="en-US" sz="1600" kern="0" dirty="0">
              <a:ln>
                <a:solidFill>
                  <a:prstClr val="white">
                    <a:alpha val="0"/>
                  </a:prstClr>
                </a:solidFill>
              </a:ln>
              <a:solidFill>
                <a:srgbClr val="373737"/>
              </a:solidFill>
              <a:latin typeface="Segoe UI"/>
              <a:cs typeface="Arial" pitchFamily="34" charset="0"/>
            </a:endParaRPr>
          </a:p>
        </p:txBody>
      </p:sp>
      <p:sp>
        <p:nvSpPr>
          <p:cNvPr id="15" name="Freeform 6"/>
          <p:cNvSpPr>
            <a:spLocks noChangeAspect="1" noEditPoints="1"/>
          </p:cNvSpPr>
          <p:nvPr/>
        </p:nvSpPr>
        <p:spPr bwMode="black">
          <a:xfrm>
            <a:off x="897189" y="5176222"/>
            <a:ext cx="557188" cy="71276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rgbClr val="FFFFFF"/>
          </a:solidFill>
          <a:ln w="7" cap="flat">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800" dirty="0"/>
          </a:p>
        </p:txBody>
      </p:sp>
      <p:sp>
        <p:nvSpPr>
          <p:cNvPr id="16" name="Freeform 7"/>
          <p:cNvSpPr>
            <a:spLocks noEditPoints="1"/>
          </p:cNvSpPr>
          <p:nvPr/>
        </p:nvSpPr>
        <p:spPr bwMode="black">
          <a:xfrm>
            <a:off x="761498" y="3629717"/>
            <a:ext cx="828570" cy="829525"/>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
        <p:nvSpPr>
          <p:cNvPr id="17" name="Freeform 11"/>
          <p:cNvSpPr>
            <a:spLocks noEditPoints="1"/>
          </p:cNvSpPr>
          <p:nvPr/>
        </p:nvSpPr>
        <p:spPr bwMode="black">
          <a:xfrm>
            <a:off x="807283" y="2185862"/>
            <a:ext cx="739086" cy="738896"/>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40060306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Hands-on Lab</a:t>
            </a:r>
            <a:endParaRPr lang="en-US" dirty="0"/>
          </a:p>
        </p:txBody>
      </p:sp>
      <p:sp>
        <p:nvSpPr>
          <p:cNvPr id="6" name="Text Placeholder 5"/>
          <p:cNvSpPr>
            <a:spLocks noGrp="1"/>
          </p:cNvSpPr>
          <p:nvPr>
            <p:ph type="body" sz="quarter" idx="12"/>
          </p:nvPr>
        </p:nvSpPr>
        <p:spPr/>
        <p:txBody>
          <a:bodyPr/>
          <a:lstStyle/>
          <a:p>
            <a:r>
              <a:rPr lang="en-US" dirty="0" smtClean="0"/>
              <a:t>Upload VMs from On-premises to Cloud</a:t>
            </a:r>
            <a:endParaRPr lang="en-US" dirty="0"/>
          </a:p>
        </p:txBody>
      </p:sp>
    </p:spTree>
    <p:extLst>
      <p:ext uri="{BB962C8B-B14F-4D97-AF65-F5344CB8AC3E}">
        <p14:creationId xmlns:p14="http://schemas.microsoft.com/office/powerpoint/2010/main" val="35508949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Summary</a:t>
            </a:r>
            <a:endParaRPr lang="en-US" sz="5400" dirty="0"/>
          </a:p>
        </p:txBody>
      </p:sp>
      <p:sp>
        <p:nvSpPr>
          <p:cNvPr id="27" name="Rectangle 26"/>
          <p:cNvSpPr/>
          <p:nvPr/>
        </p:nvSpPr>
        <p:spPr bwMode="auto">
          <a:xfrm>
            <a:off x="1104131" y="1446069"/>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808718" y="1446069"/>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IT Pro experience </a:t>
            </a:r>
          </a:p>
        </p:txBody>
      </p:sp>
      <p:sp>
        <p:nvSpPr>
          <p:cNvPr id="30" name="Rectangle 29"/>
          <p:cNvSpPr/>
          <p:nvPr/>
        </p:nvSpPr>
        <p:spPr bwMode="auto">
          <a:xfrm>
            <a:off x="1104131" y="2204824"/>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808718" y="2204824"/>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Support for key </a:t>
            </a:r>
            <a:r>
              <a:rPr lang="en-US" sz="2666" dirty="0" smtClean="0">
                <a:solidFill>
                  <a:schemeClr val="bg1">
                    <a:alpha val="99000"/>
                  </a:schemeClr>
                </a:solidFill>
              </a:rPr>
              <a:t>workloads</a:t>
            </a:r>
            <a:endParaRPr lang="en-US" sz="2666" dirty="0">
              <a:solidFill>
                <a:schemeClr val="bg1">
                  <a:alpha val="99000"/>
                </a:schemeClr>
              </a:solidFill>
            </a:endParaRPr>
          </a:p>
        </p:txBody>
      </p:sp>
      <p:sp>
        <p:nvSpPr>
          <p:cNvPr id="33" name="Rectangle 32"/>
          <p:cNvSpPr/>
          <p:nvPr/>
        </p:nvSpPr>
        <p:spPr bwMode="auto">
          <a:xfrm>
            <a:off x="1104131" y="2963578"/>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808718" y="2963578"/>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smtClean="0">
                <a:solidFill>
                  <a:schemeClr val="bg1">
                    <a:alpha val="99000"/>
                  </a:schemeClr>
                </a:solidFill>
              </a:rPr>
              <a:t>Create Disks and Images</a:t>
            </a:r>
            <a:endParaRPr lang="en-US" sz="2666" dirty="0">
              <a:solidFill>
                <a:schemeClr val="bg1">
                  <a:alpha val="99000"/>
                </a:schemeClr>
              </a:solidFill>
            </a:endParaRPr>
          </a:p>
        </p:txBody>
      </p:sp>
      <p:sp>
        <p:nvSpPr>
          <p:cNvPr id="36" name="Rectangle 35"/>
          <p:cNvSpPr/>
          <p:nvPr/>
        </p:nvSpPr>
        <p:spPr bwMode="auto">
          <a:xfrm>
            <a:off x="1104131" y="3722332"/>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808718" y="3722332"/>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smtClean="0">
                <a:solidFill>
                  <a:schemeClr val="bg1">
                    <a:alpha val="99000"/>
                  </a:schemeClr>
                </a:solidFill>
              </a:rPr>
              <a:t>Manage VMs easily</a:t>
            </a:r>
            <a:endParaRPr lang="en-US" sz="2666" dirty="0">
              <a:solidFill>
                <a:schemeClr val="bg1">
                  <a:alpha val="99000"/>
                </a:schemeClr>
              </a:solidFill>
            </a:endParaRPr>
          </a:p>
        </p:txBody>
      </p:sp>
      <p:sp>
        <p:nvSpPr>
          <p:cNvPr id="48" name="Freeform 79"/>
          <p:cNvSpPr>
            <a:spLocks noEditPoints="1"/>
          </p:cNvSpPr>
          <p:nvPr/>
        </p:nvSpPr>
        <p:spPr bwMode="black">
          <a:xfrm>
            <a:off x="1294410" y="3094850"/>
            <a:ext cx="314218" cy="42478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dirty="0"/>
          </a:p>
        </p:txBody>
      </p:sp>
      <p:sp>
        <p:nvSpPr>
          <p:cNvPr id="49" name="Freeform 73"/>
          <p:cNvSpPr>
            <a:spLocks noEditPoints="1"/>
          </p:cNvSpPr>
          <p:nvPr/>
        </p:nvSpPr>
        <p:spPr bwMode="black">
          <a:xfrm>
            <a:off x="1218181" y="4608787"/>
            <a:ext cx="465300" cy="449186"/>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0" name="Freeform 80"/>
          <p:cNvSpPr>
            <a:spLocks noEditPoints="1"/>
          </p:cNvSpPr>
          <p:nvPr/>
        </p:nvSpPr>
        <p:spPr bwMode="black">
          <a:xfrm>
            <a:off x="1254032" y="2303539"/>
            <a:ext cx="393597" cy="47751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2" name="Freeform 53"/>
          <p:cNvSpPr>
            <a:spLocks noEditPoints="1"/>
          </p:cNvSpPr>
          <p:nvPr/>
        </p:nvSpPr>
        <p:spPr bwMode="black">
          <a:xfrm>
            <a:off x="1264771" y="1566119"/>
            <a:ext cx="411585" cy="464487"/>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3199"/>
          </a:p>
        </p:txBody>
      </p:sp>
      <p:sp>
        <p:nvSpPr>
          <p:cNvPr id="53" name="Freeform 25"/>
          <p:cNvSpPr>
            <a:spLocks noEditPoints="1"/>
          </p:cNvSpPr>
          <p:nvPr/>
        </p:nvSpPr>
        <p:spPr bwMode="black">
          <a:xfrm>
            <a:off x="1186308" y="3851136"/>
            <a:ext cx="524949" cy="446980"/>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Tree>
    <p:extLst>
      <p:ext uri="{BB962C8B-B14F-4D97-AF65-F5344CB8AC3E}">
        <p14:creationId xmlns:p14="http://schemas.microsoft.com/office/powerpoint/2010/main" val="4002958863"/>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590196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Windows Azure Virtual Machines</a:t>
            </a:r>
            <a:endParaRPr lang="en-US" sz="5400" dirty="0"/>
          </a:p>
        </p:txBody>
      </p:sp>
      <p:sp>
        <p:nvSpPr>
          <p:cNvPr id="27" name="Rectangle 26"/>
          <p:cNvSpPr/>
          <p:nvPr/>
        </p:nvSpPr>
        <p:spPr bwMode="auto">
          <a:xfrm>
            <a:off x="1104131" y="1446069"/>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808718" y="1446069"/>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IT Pro experience </a:t>
            </a:r>
          </a:p>
        </p:txBody>
      </p:sp>
      <p:sp>
        <p:nvSpPr>
          <p:cNvPr id="30" name="Rectangle 29"/>
          <p:cNvSpPr/>
          <p:nvPr/>
        </p:nvSpPr>
        <p:spPr bwMode="auto">
          <a:xfrm>
            <a:off x="1104131" y="2204824"/>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808718" y="2204824"/>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Support for key server applications</a:t>
            </a:r>
          </a:p>
        </p:txBody>
      </p:sp>
      <p:sp>
        <p:nvSpPr>
          <p:cNvPr id="33" name="Rectangle 32"/>
          <p:cNvSpPr/>
          <p:nvPr/>
        </p:nvSpPr>
        <p:spPr bwMode="auto">
          <a:xfrm>
            <a:off x="1104131" y="2963578"/>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808718" y="2963578"/>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Easy storage manageability</a:t>
            </a:r>
          </a:p>
        </p:txBody>
      </p:sp>
      <p:sp>
        <p:nvSpPr>
          <p:cNvPr id="36" name="Rectangle 35"/>
          <p:cNvSpPr/>
          <p:nvPr/>
        </p:nvSpPr>
        <p:spPr bwMode="auto">
          <a:xfrm>
            <a:off x="1104131" y="3722332"/>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808718" y="3722332"/>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High availability features</a:t>
            </a:r>
          </a:p>
        </p:txBody>
      </p:sp>
      <p:sp>
        <p:nvSpPr>
          <p:cNvPr id="41" name="Rectangle 40"/>
          <p:cNvSpPr/>
          <p:nvPr/>
        </p:nvSpPr>
        <p:spPr bwMode="auto">
          <a:xfrm>
            <a:off x="1104131" y="4481087"/>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808718" y="4481087"/>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Advanced networking</a:t>
            </a:r>
          </a:p>
        </p:txBody>
      </p:sp>
      <p:sp>
        <p:nvSpPr>
          <p:cNvPr id="44" name="Rectangle 43"/>
          <p:cNvSpPr/>
          <p:nvPr/>
        </p:nvSpPr>
        <p:spPr bwMode="auto">
          <a:xfrm>
            <a:off x="1104131" y="5239840"/>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808718" y="5239840"/>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Integration with compute </a:t>
            </a:r>
            <a:r>
              <a:rPr lang="en-US" sz="2666" dirty="0" err="1">
                <a:solidFill>
                  <a:schemeClr val="bg1">
                    <a:alpha val="99000"/>
                  </a:schemeClr>
                </a:solidFill>
              </a:rPr>
              <a:t>PaaS</a:t>
            </a:r>
            <a:endParaRPr lang="en-US" sz="2666" dirty="0">
              <a:solidFill>
                <a:schemeClr val="bg1">
                  <a:alpha val="99000"/>
                </a:schemeClr>
              </a:solidFill>
            </a:endParaRPr>
          </a:p>
        </p:txBody>
      </p:sp>
      <p:sp>
        <p:nvSpPr>
          <p:cNvPr id="48" name="Freeform 79"/>
          <p:cNvSpPr>
            <a:spLocks noEditPoints="1"/>
          </p:cNvSpPr>
          <p:nvPr/>
        </p:nvSpPr>
        <p:spPr bwMode="black">
          <a:xfrm>
            <a:off x="1294410" y="3094850"/>
            <a:ext cx="314218" cy="42478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dirty="0"/>
          </a:p>
        </p:txBody>
      </p:sp>
      <p:sp>
        <p:nvSpPr>
          <p:cNvPr id="49" name="Freeform 73"/>
          <p:cNvSpPr>
            <a:spLocks noEditPoints="1"/>
          </p:cNvSpPr>
          <p:nvPr/>
        </p:nvSpPr>
        <p:spPr bwMode="black">
          <a:xfrm>
            <a:off x="1218181" y="4608787"/>
            <a:ext cx="465300" cy="449186"/>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0" name="Freeform 80"/>
          <p:cNvSpPr>
            <a:spLocks noEditPoints="1"/>
          </p:cNvSpPr>
          <p:nvPr/>
        </p:nvSpPr>
        <p:spPr bwMode="black">
          <a:xfrm>
            <a:off x="1254032" y="2303539"/>
            <a:ext cx="393597" cy="47751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1" name="Freeform 24"/>
          <p:cNvSpPr>
            <a:spLocks noEditPoints="1"/>
          </p:cNvSpPr>
          <p:nvPr/>
        </p:nvSpPr>
        <p:spPr bwMode="black">
          <a:xfrm>
            <a:off x="1225105" y="5402541"/>
            <a:ext cx="490917" cy="37918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3199"/>
          </a:p>
        </p:txBody>
      </p:sp>
      <p:sp>
        <p:nvSpPr>
          <p:cNvPr id="52" name="Freeform 53"/>
          <p:cNvSpPr>
            <a:spLocks noEditPoints="1"/>
          </p:cNvSpPr>
          <p:nvPr/>
        </p:nvSpPr>
        <p:spPr bwMode="black">
          <a:xfrm>
            <a:off x="1264771" y="1566119"/>
            <a:ext cx="411585" cy="464487"/>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3199"/>
          </a:p>
        </p:txBody>
      </p:sp>
      <p:sp>
        <p:nvSpPr>
          <p:cNvPr id="53" name="Freeform 25"/>
          <p:cNvSpPr>
            <a:spLocks noEditPoints="1"/>
          </p:cNvSpPr>
          <p:nvPr/>
        </p:nvSpPr>
        <p:spPr bwMode="black">
          <a:xfrm>
            <a:off x="1186308" y="3851136"/>
            <a:ext cx="524949" cy="446980"/>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Tree>
    <p:extLst>
      <p:ext uri="{BB962C8B-B14F-4D97-AF65-F5344CB8AC3E}">
        <p14:creationId xmlns:p14="http://schemas.microsoft.com/office/powerpoint/2010/main" val="399361015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8070" y="1302457"/>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p:nvPr>
        </p:nvSpPr>
        <p:spPr/>
        <p:txBody>
          <a:bodyPr/>
          <a:lstStyle/>
          <a:p>
            <a:r>
              <a:rPr lang="en-US" dirty="0"/>
              <a:t>Cloud First Provisioning</a:t>
            </a:r>
          </a:p>
        </p:txBody>
      </p:sp>
      <p:sp>
        <p:nvSpPr>
          <p:cNvPr id="4" name="Rectangle 3"/>
          <p:cNvSpPr/>
          <p:nvPr/>
        </p:nvSpPr>
        <p:spPr bwMode="auto">
          <a:xfrm>
            <a:off x="4308774" y="1302458"/>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8402" y="2305495"/>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7869" y="1302457"/>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7462" y="3016513"/>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6072"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3614" y="3249421"/>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4753"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5135793" y="4149739"/>
            <a:ext cx="2720242" cy="2174313"/>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Extra Small</a:t>
            </a:r>
          </a:p>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Small</a:t>
            </a:r>
          </a:p>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Medium</a:t>
            </a:r>
          </a:p>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Large </a:t>
            </a:r>
          </a:p>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X-Large</a:t>
            </a:r>
          </a:p>
        </p:txBody>
      </p:sp>
      <p:sp>
        <p:nvSpPr>
          <p:cNvPr id="57" name="Freeform 6"/>
          <p:cNvSpPr>
            <a:spLocks noEditPoints="1"/>
          </p:cNvSpPr>
          <p:nvPr/>
        </p:nvSpPr>
        <p:spPr bwMode="auto">
          <a:xfrm>
            <a:off x="4680337" y="4198331"/>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8" name="Freeform 6"/>
          <p:cNvSpPr>
            <a:spLocks noEditPoints="1"/>
          </p:cNvSpPr>
          <p:nvPr/>
        </p:nvSpPr>
        <p:spPr bwMode="auto">
          <a:xfrm>
            <a:off x="4675461" y="4676726"/>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9" name="Freeform 6"/>
          <p:cNvSpPr>
            <a:spLocks noEditPoints="1"/>
          </p:cNvSpPr>
          <p:nvPr/>
        </p:nvSpPr>
        <p:spPr bwMode="auto">
          <a:xfrm>
            <a:off x="4680337" y="51287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0" name="Freeform 6"/>
          <p:cNvSpPr>
            <a:spLocks noEditPoints="1"/>
          </p:cNvSpPr>
          <p:nvPr/>
        </p:nvSpPr>
        <p:spPr bwMode="auto">
          <a:xfrm>
            <a:off x="4680337" y="55932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1" name="Freeform 6"/>
          <p:cNvSpPr>
            <a:spLocks noEditPoints="1"/>
          </p:cNvSpPr>
          <p:nvPr/>
        </p:nvSpPr>
        <p:spPr bwMode="auto">
          <a:xfrm>
            <a:off x="4680337" y="6015905"/>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pic>
        <p:nvPicPr>
          <p:cNvPr id="10" name="Picture 9"/>
          <p:cNvPicPr>
            <a:picLocks noChangeAspect="1"/>
          </p:cNvPicPr>
          <p:nvPr/>
        </p:nvPicPr>
        <p:blipFill>
          <a:blip r:embed="rId5">
            <a:lum bright="-40000" contrast="-40000"/>
          </a:blip>
          <a:stretch>
            <a:fillRect/>
          </a:stretch>
        </p:blipFill>
        <p:spPr>
          <a:xfrm>
            <a:off x="8693026"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6853" y="4257179"/>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3615" y="2458690"/>
            <a:ext cx="785908" cy="672780"/>
          </a:xfrm>
          <a:prstGeom prst="rect">
            <a:avLst/>
          </a:prstGeom>
        </p:spPr>
      </p:pic>
    </p:spTree>
    <p:extLst>
      <p:ext uri="{BB962C8B-B14F-4D97-AF65-F5344CB8AC3E}">
        <p14:creationId xmlns:p14="http://schemas.microsoft.com/office/powerpoint/2010/main" val="2346261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P spid="57" grpId="0" animBg="1"/>
      <p:bldP spid="58" grpId="0" animBg="1"/>
      <p:bldP spid="59" grpId="0" animBg="1"/>
      <p:bldP spid="60" grpId="0" animBg="1"/>
      <p:bldP spid="6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Supported Windows Server Applications</a:t>
            </a:r>
            <a:endParaRPr lang="en-US" dirty="0"/>
          </a:p>
        </p:txBody>
      </p:sp>
      <p:sp>
        <p:nvSpPr>
          <p:cNvPr id="13" name="Rectangle 12"/>
          <p:cNvSpPr/>
          <p:nvPr/>
        </p:nvSpPr>
        <p:spPr bwMode="auto">
          <a:xfrm>
            <a:off x="345332" y="3497469"/>
            <a:ext cx="2286000" cy="1065215"/>
          </a:xfrm>
          <a:prstGeom prst="rect">
            <a:avLst/>
          </a:prstGeom>
          <a:solidFill>
            <a:schemeClr val="accent3"/>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SQL Server 2008</a:t>
            </a:r>
          </a:p>
          <a:p>
            <a:pPr algn="ctr" defTabSz="913993" fontAlgn="base">
              <a:spcBef>
                <a:spcPct val="0"/>
              </a:spcBef>
              <a:spcAft>
                <a:spcPct val="0"/>
              </a:spcAft>
            </a:pPr>
            <a:r>
              <a:rPr lang="en-US" sz="1600" dirty="0">
                <a:ln>
                  <a:solidFill>
                    <a:srgbClr val="FFFFFF">
                      <a:alpha val="0"/>
                    </a:srgbClr>
                  </a:solidFill>
                </a:ln>
                <a:solidFill>
                  <a:srgbClr val="FFFFFF"/>
                </a:solidFill>
              </a:rPr>
              <a:t>SQL Server 2008 R2</a:t>
            </a:r>
          </a:p>
          <a:p>
            <a:pPr algn="ctr" defTabSz="913993" fontAlgn="base">
              <a:spcBef>
                <a:spcPct val="0"/>
              </a:spcBef>
              <a:spcAft>
                <a:spcPct val="0"/>
              </a:spcAft>
            </a:pPr>
            <a:r>
              <a:rPr lang="en-US" sz="1600" dirty="0">
                <a:ln>
                  <a:solidFill>
                    <a:srgbClr val="FFFFFF">
                      <a:alpha val="0"/>
                    </a:srgbClr>
                  </a:solidFill>
                </a:ln>
                <a:solidFill>
                  <a:srgbClr val="FFFFFF"/>
                </a:solidFill>
              </a:rPr>
              <a:t>SQL Server 2012</a:t>
            </a:r>
          </a:p>
        </p:txBody>
      </p:sp>
      <p:sp>
        <p:nvSpPr>
          <p:cNvPr id="14" name="Rectangle 13"/>
          <p:cNvSpPr/>
          <p:nvPr/>
        </p:nvSpPr>
        <p:spPr bwMode="auto">
          <a:xfrm>
            <a:off x="2631332" y="3497472"/>
            <a:ext cx="2286000" cy="1065212"/>
          </a:xfrm>
          <a:prstGeom prst="rect">
            <a:avLst/>
          </a:prstGeom>
          <a:solidFill>
            <a:schemeClr val="accent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Windows Server 2008 R2</a:t>
            </a:r>
          </a:p>
          <a:p>
            <a:pPr algn="ctr" defTabSz="913993" fontAlgn="base">
              <a:spcBef>
                <a:spcPct val="0"/>
              </a:spcBef>
              <a:spcAft>
                <a:spcPct val="0"/>
              </a:spcAft>
            </a:pPr>
            <a:r>
              <a:rPr lang="en-US" sz="1600" dirty="0">
                <a:ln>
                  <a:solidFill>
                    <a:srgbClr val="FFFFFF">
                      <a:alpha val="0"/>
                    </a:srgbClr>
                  </a:solidFill>
                </a:ln>
                <a:solidFill>
                  <a:srgbClr val="FFFFFF"/>
                </a:solidFill>
              </a:rPr>
              <a:t>Windows Server 2012</a:t>
            </a:r>
          </a:p>
        </p:txBody>
      </p:sp>
      <p:sp>
        <p:nvSpPr>
          <p:cNvPr id="15" name="Rectangle 14"/>
          <p:cNvSpPr/>
          <p:nvPr/>
        </p:nvSpPr>
        <p:spPr bwMode="auto">
          <a:xfrm>
            <a:off x="4905209" y="3497469"/>
            <a:ext cx="2286000" cy="1065212"/>
          </a:xfrm>
          <a:prstGeom prst="rect">
            <a:avLst/>
          </a:prstGeom>
          <a:solidFill>
            <a:schemeClr val="accent5"/>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SharePoint </a:t>
            </a:r>
            <a:r>
              <a:rPr lang="en-US" sz="1600" dirty="0" smtClean="0">
                <a:ln>
                  <a:solidFill>
                    <a:srgbClr val="FFFFFF">
                      <a:alpha val="0"/>
                    </a:srgbClr>
                  </a:solidFill>
                </a:ln>
                <a:solidFill>
                  <a:srgbClr val="FFFFFF"/>
                </a:solidFill>
              </a:rPr>
              <a:t>2010 &amp; 2013</a:t>
            </a:r>
            <a:endParaRPr lang="en-US" sz="1600" dirty="0">
              <a:ln>
                <a:solidFill>
                  <a:srgbClr val="FFFFFF">
                    <a:alpha val="0"/>
                  </a:srgbClr>
                </a:solidFill>
              </a:ln>
              <a:solidFill>
                <a:srgbClr val="FFFFFF"/>
              </a:solidFill>
            </a:endParaRPr>
          </a:p>
        </p:txBody>
      </p:sp>
      <p:sp>
        <p:nvSpPr>
          <p:cNvPr id="18" name="Rectangle 17"/>
          <p:cNvSpPr/>
          <p:nvPr/>
        </p:nvSpPr>
        <p:spPr bwMode="auto">
          <a:xfrm>
            <a:off x="7203332" y="3497472"/>
            <a:ext cx="2286000" cy="1065212"/>
          </a:xfrm>
          <a:prstGeom prst="rect">
            <a:avLst/>
          </a:prstGeom>
          <a:solidFill>
            <a:schemeClr val="tx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BizTalk </a:t>
            </a:r>
            <a:r>
              <a:rPr lang="en-US" sz="1600" dirty="0" smtClean="0">
                <a:ln>
                  <a:solidFill>
                    <a:srgbClr val="FFFFFF">
                      <a:alpha val="0"/>
                    </a:srgbClr>
                  </a:solidFill>
                </a:ln>
                <a:solidFill>
                  <a:srgbClr val="FFFFFF"/>
                </a:solidFill>
              </a:rPr>
              <a:t>2010 &amp; 2013</a:t>
            </a:r>
            <a:endParaRPr lang="en-US" sz="1600" dirty="0">
              <a:ln>
                <a:solidFill>
                  <a:srgbClr val="FFFFFF">
                    <a:alpha val="0"/>
                  </a:srgbClr>
                </a:solidFill>
              </a:ln>
              <a:solidFill>
                <a:srgbClr val="FFFFFF"/>
              </a:solidFill>
            </a:endParaRPr>
          </a:p>
        </p:txBody>
      </p:sp>
      <p:sp>
        <p:nvSpPr>
          <p:cNvPr id="4" name="Rectangle 3"/>
          <p:cNvSpPr/>
          <p:nvPr/>
        </p:nvSpPr>
        <p:spPr>
          <a:xfrm>
            <a:off x="510587" y="6065355"/>
            <a:ext cx="5952270" cy="461665"/>
          </a:xfrm>
          <a:prstGeom prst="rect">
            <a:avLst/>
          </a:prstGeom>
        </p:spPr>
        <p:txBody>
          <a:bodyPr wrap="none">
            <a:spAutoFit/>
          </a:bodyPr>
          <a:lstStyle/>
          <a:p>
            <a:r>
              <a:rPr lang="en-US" dirty="0">
                <a:hlinkClick r:id="rId3"/>
              </a:rPr>
              <a:t>http://</a:t>
            </a:r>
            <a:r>
              <a:rPr lang="en-US" dirty="0" smtClean="0">
                <a:hlinkClick r:id="rId3"/>
              </a:rPr>
              <a:t>support.microsoft.com/kb/2721672</a:t>
            </a:r>
            <a:r>
              <a:rPr lang="en-US" dirty="0" smtClean="0"/>
              <a:t> </a:t>
            </a:r>
            <a:endParaRPr lang="en-US"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8728" y="2016190"/>
            <a:ext cx="1440057" cy="141154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1325" y="2036663"/>
            <a:ext cx="2183571" cy="1370594"/>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3323" y="2085066"/>
            <a:ext cx="2742394" cy="1273789"/>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65402" y="2403026"/>
            <a:ext cx="2437930" cy="727727"/>
          </a:xfrm>
          <a:prstGeom prst="rect">
            <a:avLst/>
          </a:prstGeom>
        </p:spPr>
      </p:pic>
      <p:sp>
        <p:nvSpPr>
          <p:cNvPr id="23" name="Rectangle 22"/>
          <p:cNvSpPr/>
          <p:nvPr/>
        </p:nvSpPr>
        <p:spPr bwMode="auto">
          <a:xfrm>
            <a:off x="9501455" y="3497472"/>
            <a:ext cx="2286000" cy="1065212"/>
          </a:xfrm>
          <a:prstGeom prst="rect">
            <a:avLst/>
          </a:prstGeom>
          <a:solidFill>
            <a:schemeClr val="tx1">
              <a:lumMod val="75000"/>
            </a:schemeClr>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smtClean="0">
                <a:ln>
                  <a:solidFill>
                    <a:srgbClr val="FFFFFF">
                      <a:alpha val="0"/>
                    </a:srgbClr>
                  </a:solidFill>
                </a:ln>
                <a:solidFill>
                  <a:srgbClr val="FFFFFF"/>
                </a:solidFill>
              </a:rPr>
              <a:t>System Center 2012</a:t>
            </a:r>
            <a:endParaRPr lang="en-US" sz="1600" dirty="0">
              <a:ln>
                <a:solidFill>
                  <a:srgbClr val="FFFFFF">
                    <a:alpha val="0"/>
                  </a:srgbClr>
                </a:solidFill>
              </a:ln>
              <a:solidFill>
                <a:srgbClr val="FFFFFF"/>
              </a:solidFill>
            </a:endParaRPr>
          </a:p>
        </p:txBody>
      </p:sp>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63489" y="2131097"/>
            <a:ext cx="2310341" cy="1181726"/>
          </a:xfrm>
          <a:prstGeom prst="rect">
            <a:avLst/>
          </a:prstGeom>
        </p:spPr>
      </p:pic>
    </p:spTree>
    <p:extLst>
      <p:ext uri="{BB962C8B-B14F-4D97-AF65-F5344CB8AC3E}">
        <p14:creationId xmlns:p14="http://schemas.microsoft.com/office/powerpoint/2010/main" val="261139907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169" y="1189177"/>
            <a:ext cx="11650488" cy="3845261"/>
          </a:xfrm>
        </p:spPr>
        <p:txBody>
          <a:bodyPr/>
          <a:lstStyle/>
          <a:p>
            <a:pPr marL="0" indent="0">
              <a:buNone/>
            </a:pPr>
            <a:r>
              <a:rPr lang="en-US" sz="4000" dirty="0">
                <a:solidFill>
                  <a:schemeClr val="tx2">
                    <a:alpha val="99000"/>
                  </a:schemeClr>
                </a:solidFill>
                <a:latin typeface="Segoe Light" pitchFamily="34" charset="0"/>
              </a:rPr>
              <a:t>We will support</a:t>
            </a:r>
          </a:p>
          <a:p>
            <a:pPr marL="460260" lvl="1" indent="0">
              <a:buNone/>
            </a:pPr>
            <a:r>
              <a:rPr lang="en-US" sz="2000" dirty="0" smtClean="0">
                <a:latin typeface="Segoe UI Light" pitchFamily="34" charset="0"/>
              </a:rPr>
              <a:t>SUSE SLES 11  sp2</a:t>
            </a:r>
          </a:p>
          <a:p>
            <a:pPr marL="460260" lvl="1" indent="0">
              <a:buNone/>
            </a:pPr>
            <a:r>
              <a:rPr lang="en-US" sz="2000" dirty="0" smtClean="0">
                <a:latin typeface="Segoe UI Light" pitchFamily="34" charset="0"/>
              </a:rPr>
              <a:t>Open SUSE 12.1</a:t>
            </a:r>
          </a:p>
          <a:p>
            <a:pPr marL="460260" lvl="1" indent="0">
              <a:buNone/>
            </a:pPr>
            <a:r>
              <a:rPr lang="en-US" sz="2000" dirty="0" smtClean="0">
                <a:latin typeface="Segoe UI Light" pitchFamily="34" charset="0"/>
              </a:rPr>
              <a:t>CentOS 6.2 by OpenLogic*  </a:t>
            </a:r>
          </a:p>
          <a:p>
            <a:pPr marL="460260" lvl="1" indent="0">
              <a:buNone/>
            </a:pPr>
            <a:r>
              <a:rPr lang="en-US" sz="2000" dirty="0" smtClean="0">
                <a:latin typeface="Segoe UI Light" pitchFamily="34" charset="0"/>
              </a:rPr>
              <a:t>Ubuntu 12.04</a:t>
            </a:r>
          </a:p>
          <a:p>
            <a:pPr marL="0" indent="0">
              <a:buNone/>
            </a:pPr>
            <a:r>
              <a:rPr lang="en-US" sz="4000" dirty="0">
                <a:solidFill>
                  <a:schemeClr val="tx2">
                    <a:alpha val="99000"/>
                  </a:schemeClr>
                </a:solidFill>
                <a:latin typeface="Segoe Light" pitchFamily="34" charset="0"/>
              </a:rPr>
              <a:t>Specific versions are endorsed</a:t>
            </a:r>
          </a:p>
          <a:p>
            <a:pPr marL="460260" lvl="1" indent="0">
              <a:buNone/>
            </a:pPr>
            <a:r>
              <a:rPr lang="en-US" sz="2000" dirty="0" smtClean="0">
                <a:latin typeface="Segoe UI Light" pitchFamily="34" charset="0"/>
              </a:rPr>
              <a:t>Integration Components</a:t>
            </a:r>
          </a:p>
          <a:p>
            <a:pPr marL="460260" lvl="1" indent="0">
              <a:buNone/>
            </a:pPr>
            <a:r>
              <a:rPr lang="en-US" sz="2000" dirty="0" smtClean="0">
                <a:latin typeface="Segoe UI Light" pitchFamily="34" charset="0"/>
              </a:rPr>
              <a:t>Testing and validation by partners</a:t>
            </a:r>
          </a:p>
          <a:p>
            <a:pPr marL="460260" lvl="1" indent="0">
              <a:buNone/>
            </a:pPr>
            <a:r>
              <a:rPr lang="en-US" sz="2000" dirty="0" smtClean="0">
                <a:latin typeface="Segoe UI Light" pitchFamily="34" charset="0"/>
              </a:rPr>
              <a:t>Bring other variants at your own risk**</a:t>
            </a:r>
          </a:p>
        </p:txBody>
      </p:sp>
      <p:sp>
        <p:nvSpPr>
          <p:cNvPr id="2" name="Title 1"/>
          <p:cNvSpPr>
            <a:spLocks noGrp="1"/>
          </p:cNvSpPr>
          <p:nvPr>
            <p:ph type="title"/>
          </p:nvPr>
        </p:nvSpPr>
        <p:spPr/>
        <p:txBody>
          <a:bodyPr/>
          <a:lstStyle/>
          <a:p>
            <a:r>
              <a:rPr lang="en-US" sz="5400" dirty="0" smtClean="0"/>
              <a:t>Linux on Windows Azure</a:t>
            </a:r>
            <a:endParaRPr lang="en-US" sz="5400" dirty="0"/>
          </a:p>
        </p:txBody>
      </p:sp>
      <p:pic>
        <p:nvPicPr>
          <p:cNvPr id="1034" name="Picture 10" descr="http://t1.gstatic.com/images?q=tbn:ANd9GcSKCjha-gRtSSL5ZPRaclGXFgJhRdGQK-dl6jOZJCr_LuzIJQoPg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42" b="1045"/>
          <a:stretch/>
        </p:blipFill>
        <p:spPr bwMode="auto">
          <a:xfrm>
            <a:off x="5717370" y="4343252"/>
            <a:ext cx="2646523" cy="16961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0564" y="5936069"/>
            <a:ext cx="6347389" cy="430887"/>
          </a:xfrm>
          <a:prstGeom prst="rect">
            <a:avLst/>
          </a:prstGeom>
          <a:noFill/>
        </p:spPr>
        <p:txBody>
          <a:bodyPr wrap="square" lIns="0" tIns="0" rIns="0" bIns="0" rtlCol="0">
            <a:spAutoFit/>
          </a:bodyPr>
          <a:lstStyle/>
          <a:p>
            <a:pPr marL="460260" indent="-460260" defTabSz="914134">
              <a:lnSpc>
                <a:spcPct val="90000"/>
              </a:lnSpc>
              <a:spcBef>
                <a:spcPct val="20000"/>
              </a:spcBef>
              <a:buSzPct val="80000"/>
              <a:buBlip>
                <a:blip r:embed="rId4"/>
              </a:buBlip>
            </a:pPr>
            <a:r>
              <a:rPr lang="en-US" sz="1400" dirty="0">
                <a:solidFill>
                  <a:srgbClr val="292929"/>
                </a:solidFill>
              </a:rPr>
              <a:t>*Image provided by OpenLogic based on CentOS 6.2</a:t>
            </a:r>
          </a:p>
          <a:p>
            <a:pPr marL="460260" indent="-460260" defTabSz="914134">
              <a:lnSpc>
                <a:spcPct val="90000"/>
              </a:lnSpc>
              <a:spcBef>
                <a:spcPct val="20000"/>
              </a:spcBef>
              <a:buSzPct val="80000"/>
              <a:buBlip>
                <a:blip r:embed="rId4"/>
              </a:buBlip>
            </a:pPr>
            <a:r>
              <a:rPr lang="en-US" sz="1400" dirty="0">
                <a:gradFill>
                  <a:gsLst>
                    <a:gs pos="0">
                      <a:srgbClr val="292929">
                        <a:lumMod val="90000"/>
                        <a:lumOff val="10000"/>
                      </a:srgbClr>
                    </a:gs>
                    <a:gs pos="86000">
                      <a:srgbClr val="292929">
                        <a:lumMod val="90000"/>
                        <a:lumOff val="10000"/>
                      </a:srgbClr>
                    </a:gs>
                  </a:gsLst>
                  <a:lin ang="5400000" scaled="0"/>
                </a:gradFill>
              </a:rPr>
              <a:t>**Integration Work will be needed</a:t>
            </a:r>
          </a:p>
        </p:txBody>
      </p:sp>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6168" y="4058530"/>
            <a:ext cx="2150197" cy="215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4866" y="1324404"/>
            <a:ext cx="2312801" cy="14904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8354" y="1324404"/>
            <a:ext cx="2464555" cy="1486557"/>
          </a:xfrm>
          <a:prstGeom prst="rect">
            <a:avLst/>
          </a:prstGeom>
        </p:spPr>
      </p:pic>
    </p:spTree>
    <p:extLst>
      <p:ext uri="{BB962C8B-B14F-4D97-AF65-F5344CB8AC3E}">
        <p14:creationId xmlns:p14="http://schemas.microsoft.com/office/powerpoint/2010/main" val="39746867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8511" y="2494492"/>
            <a:ext cx="3257691" cy="1513135"/>
          </a:xfrm>
          <a:prstGeom prst="rect">
            <a:avLst/>
          </a:prstGeom>
        </p:spPr>
      </p:pic>
      <p:sp>
        <p:nvSpPr>
          <p:cNvPr id="2" name="Title 1"/>
          <p:cNvSpPr>
            <a:spLocks noGrp="1"/>
          </p:cNvSpPr>
          <p:nvPr>
            <p:ph type="title"/>
          </p:nvPr>
        </p:nvSpPr>
        <p:spPr/>
        <p:txBody>
          <a:bodyPr/>
          <a:lstStyle/>
          <a:p>
            <a:r>
              <a:rPr lang="en-US" sz="5400" dirty="0" smtClean="0">
                <a:solidFill>
                  <a:schemeClr val="tx1"/>
                </a:solidFill>
              </a:rPr>
              <a:t>Gallery Images Available</a:t>
            </a:r>
            <a:endParaRPr lang="en-US" sz="5400" dirty="0">
              <a:solidFill>
                <a:schemeClr val="tx1"/>
              </a:solidFill>
            </a:endParaRPr>
          </a:p>
        </p:txBody>
      </p:sp>
      <p:sp>
        <p:nvSpPr>
          <p:cNvPr id="3" name="Text Placeholder 2"/>
          <p:cNvSpPr>
            <a:spLocks noGrp="1"/>
          </p:cNvSpPr>
          <p:nvPr>
            <p:ph type="body" sz="quarter" idx="4294967295"/>
          </p:nvPr>
        </p:nvSpPr>
        <p:spPr>
          <a:xfrm>
            <a:off x="3034597" y="1354229"/>
            <a:ext cx="4965700" cy="2419102"/>
          </a:xfrm>
        </p:spPr>
        <p:txBody>
          <a:bodyPr/>
          <a:lstStyle/>
          <a:p>
            <a:pPr marL="0" indent="0">
              <a:buNone/>
            </a:pPr>
            <a:r>
              <a:rPr lang="en-US" sz="4400" spc="-51" dirty="0">
                <a:solidFill>
                  <a:schemeClr val="tx2"/>
                </a:solidFill>
                <a:cs typeface="Segoe UI Light" pitchFamily="34" charset="0"/>
              </a:rPr>
              <a:t>Microsoft</a:t>
            </a:r>
          </a:p>
          <a:p>
            <a:pPr marL="0" indent="0">
              <a:buNone/>
            </a:pPr>
            <a:r>
              <a:rPr lang="en-US" sz="2400" dirty="0">
                <a:solidFill>
                  <a:schemeClr val="tx1"/>
                </a:solidFill>
                <a:latin typeface="+mj-lt"/>
              </a:rPr>
              <a:t>Windows Server 2008 R2</a:t>
            </a:r>
          </a:p>
          <a:p>
            <a:pPr marL="0" indent="0">
              <a:buNone/>
            </a:pPr>
            <a:r>
              <a:rPr lang="en-US" sz="2400" dirty="0">
                <a:solidFill>
                  <a:schemeClr val="tx1"/>
                </a:solidFill>
                <a:latin typeface="+mj-lt"/>
              </a:rPr>
              <a:t>SQL Server </a:t>
            </a:r>
            <a:r>
              <a:rPr lang="en-US" sz="2400" dirty="0" err="1">
                <a:solidFill>
                  <a:schemeClr val="tx1"/>
                </a:solidFill>
                <a:latin typeface="+mj-lt"/>
              </a:rPr>
              <a:t>Eval</a:t>
            </a:r>
            <a:r>
              <a:rPr lang="en-US" sz="2400" dirty="0">
                <a:solidFill>
                  <a:schemeClr val="tx1"/>
                </a:solidFill>
                <a:latin typeface="+mj-lt"/>
              </a:rPr>
              <a:t> 2012</a:t>
            </a:r>
          </a:p>
          <a:p>
            <a:pPr marL="0" indent="0">
              <a:buNone/>
            </a:pPr>
            <a:r>
              <a:rPr lang="en-US" sz="2400" dirty="0">
                <a:solidFill>
                  <a:schemeClr val="tx1"/>
                </a:solidFill>
                <a:latin typeface="+mj-lt"/>
              </a:rPr>
              <a:t>Windows Server 2012</a:t>
            </a:r>
          </a:p>
          <a:p>
            <a:pPr marL="0" indent="0">
              <a:buNone/>
            </a:pPr>
            <a:r>
              <a:rPr lang="en-US" sz="2400" dirty="0" err="1">
                <a:solidFill>
                  <a:schemeClr val="tx1"/>
                </a:solidFill>
                <a:latin typeface="+mj-lt"/>
              </a:rPr>
              <a:t>Biztalk</a:t>
            </a:r>
            <a:r>
              <a:rPr lang="en-US" sz="2400" dirty="0">
                <a:solidFill>
                  <a:schemeClr val="tx1"/>
                </a:solidFill>
                <a:latin typeface="+mj-lt"/>
              </a:rPr>
              <a:t> Server 2013 Beta</a:t>
            </a:r>
          </a:p>
        </p:txBody>
      </p:sp>
      <p:sp>
        <p:nvSpPr>
          <p:cNvPr id="4" name="Text Placeholder 2"/>
          <p:cNvSpPr txBox="1">
            <a:spLocks/>
          </p:cNvSpPr>
          <p:nvPr/>
        </p:nvSpPr>
        <p:spPr>
          <a:xfrm>
            <a:off x="4811520" y="4011387"/>
            <a:ext cx="6081149" cy="2400657"/>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spc="-51" dirty="0">
                <a:solidFill>
                  <a:schemeClr val="tx2"/>
                </a:solidFill>
                <a:cs typeface="Segoe UI Light" pitchFamily="34" charset="0"/>
              </a:rPr>
              <a:t>Open Source</a:t>
            </a:r>
          </a:p>
          <a:p>
            <a:r>
              <a:rPr lang="en-US" sz="2400" dirty="0" err="1">
                <a:solidFill>
                  <a:schemeClr val="tx1"/>
                </a:solidFill>
                <a:latin typeface="+mj-lt"/>
              </a:rPr>
              <a:t>OpenSUSE</a:t>
            </a:r>
            <a:r>
              <a:rPr lang="en-US" sz="2400" dirty="0">
                <a:solidFill>
                  <a:schemeClr val="tx1"/>
                </a:solidFill>
                <a:latin typeface="+mj-lt"/>
              </a:rPr>
              <a:t> 12.2</a:t>
            </a:r>
          </a:p>
          <a:p>
            <a:r>
              <a:rPr lang="en-US" sz="2400" dirty="0" err="1">
                <a:solidFill>
                  <a:schemeClr val="tx1"/>
                </a:solidFill>
                <a:latin typeface="+mj-lt"/>
              </a:rPr>
              <a:t>CentOS</a:t>
            </a:r>
            <a:r>
              <a:rPr lang="en-US" sz="2400" dirty="0">
                <a:solidFill>
                  <a:schemeClr val="tx1"/>
                </a:solidFill>
                <a:latin typeface="+mj-lt"/>
              </a:rPr>
              <a:t> 6.3</a:t>
            </a:r>
          </a:p>
          <a:p>
            <a:r>
              <a:rPr lang="en-US" sz="2400" dirty="0">
                <a:solidFill>
                  <a:schemeClr val="tx1"/>
                </a:solidFill>
                <a:latin typeface="+mj-lt"/>
              </a:rPr>
              <a:t>Ubuntu 12.04/12.10</a:t>
            </a:r>
          </a:p>
          <a:p>
            <a:r>
              <a:rPr lang="en-US" sz="2400" dirty="0">
                <a:solidFill>
                  <a:schemeClr val="tx1"/>
                </a:solidFill>
                <a:latin typeface="+mj-lt"/>
              </a:rPr>
              <a:t>SUSE Linux Enterprise Server 11 SP2</a:t>
            </a:r>
          </a:p>
        </p:txBody>
      </p:sp>
      <p:pic>
        <p:nvPicPr>
          <p:cNvPr id="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7917" y="4326145"/>
            <a:ext cx="2085895" cy="20858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690" y="1529669"/>
            <a:ext cx="2110004" cy="206822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7036" y="1354229"/>
            <a:ext cx="2403116" cy="1508400"/>
          </a:xfrm>
          <a:prstGeom prst="rect">
            <a:avLst/>
          </a:prstGeom>
        </p:spPr>
      </p:pic>
    </p:spTree>
    <p:extLst>
      <p:ext uri="{BB962C8B-B14F-4D97-AF65-F5344CB8AC3E}">
        <p14:creationId xmlns:p14="http://schemas.microsoft.com/office/powerpoint/2010/main" val="3296408612"/>
      </p:ext>
    </p:extLst>
  </p:cSld>
  <p:clrMapOvr>
    <a:masterClrMapping/>
  </p:clrMapOvr>
  <p:transition advTm="5256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50.xml><?xml version="1.0" encoding="utf-8"?>
<p:tagLst xmlns:a="http://schemas.openxmlformats.org/drawingml/2006/main" xmlns:r="http://schemas.openxmlformats.org/officeDocument/2006/relationships" xmlns:p="http://schemas.openxmlformats.org/presentationml/2006/main">
  <p:tag name="TIMING" val="|5.7|8.9|.5"/>
</p:tagLst>
</file>

<file path=ppt/tags/tag51.xml><?xml version="1.0" encoding="utf-8"?>
<p:tagLst xmlns:a="http://schemas.openxmlformats.org/drawingml/2006/main" xmlns:r="http://schemas.openxmlformats.org/officeDocument/2006/relationships" xmlns:p="http://schemas.openxmlformats.org/presentationml/2006/main">
  <p:tag name="TIMING" val="|.8|18.8|.5"/>
</p:tagLst>
</file>

<file path=ppt/tags/tag52.xml><?xml version="1.0" encoding="utf-8"?>
<p:tagLst xmlns:a="http://schemas.openxmlformats.org/drawingml/2006/main" xmlns:r="http://schemas.openxmlformats.org/officeDocument/2006/relationships" xmlns:p="http://schemas.openxmlformats.org/presentationml/2006/main">
  <p:tag name="TIMING" val="|.4|44.6|.5"/>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54.xml><?xml version="1.0" encoding="utf-8"?>
<p:tagLst xmlns:a="http://schemas.openxmlformats.org/drawingml/2006/main" xmlns:r="http://schemas.openxmlformats.org/officeDocument/2006/relationships" xmlns:p="http://schemas.openxmlformats.org/presentationml/2006/main">
  <p:tag name="TIMING" val="|.3|0|0|.4|.5|.5|.5|.6"/>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7Yqpt3MX5EmuH8_iat4cj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RkSxxeooy0WHS2_AhVkIy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2mNM3ep4JkKLxTAWc1k.a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xQ1QXWp9j0qm_LPD3YXaP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kk7nVGJfb0Kb8hKFPCDEx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J.Ye3zYL0kOWuNac7N7nV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LwUeQD_hs0.p04TOpwhLV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Y4tomKbD7kOngsFktveri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52UvgfnwUkOhDuYKkipu3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QDxCIx80x0StPLCE5olhm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A_0PJi894k.K8aM2MISEpQ"/>
</p:tagLst>
</file>

<file path=ppt/tags/tag67.xml><?xml version="1.0" encoding="utf-8"?>
<p:tagLst xmlns:a="http://schemas.openxmlformats.org/drawingml/2006/main" xmlns:r="http://schemas.openxmlformats.org/officeDocument/2006/relationships" xmlns:p="http://schemas.openxmlformats.org/presentationml/2006/main">
  <p:tag name="TIMING" val="|.8|.7|1.2|1.2"/>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1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439DE33269768429C68E4ADA8BF0B7F" ma:contentTypeVersion="0" ma:contentTypeDescription="Create a new document." ma:contentTypeScope="" ma:versionID="bdfbba2c10a4265f0a6dc971dff45a3e">
  <xsd:schema xmlns:xsd="http://www.w3.org/2001/XMLSchema" xmlns:xs="http://www.w3.org/2001/XMLSchema" xmlns:p="http://schemas.microsoft.com/office/2006/metadata/properties" targetNamespace="http://schemas.microsoft.com/office/2006/metadata/properties" ma:root="true" ma:fieldsID="ce2422f8ab5ff0ebf4a2c9595dd8473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9B64BB9-3772-44C2-82F4-DBB5E8349B07}">
  <ds:schemaRefs>
    <ds:schemaRef ds:uri="http://schemas.microsoft.com/sharepoint/v3/contenttype/forms"/>
  </ds:schemaRefs>
</ds:datastoreItem>
</file>

<file path=customXml/itemProps2.xml><?xml version="1.0" encoding="utf-8"?>
<ds:datastoreItem xmlns:ds="http://schemas.openxmlformats.org/officeDocument/2006/customXml" ds:itemID="{E671F10B-83AD-4F16-B102-A658516F6B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8CF69C5-0497-4CBF-B135-F09D219CA3FA}">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MS1444_Windows Azure Template 16x9_r08b</Template>
  <TotalTime>9648</TotalTime>
  <Words>2649</Words>
  <Application>Microsoft Office PowerPoint</Application>
  <PresentationFormat>Custom</PresentationFormat>
  <Paragraphs>605</Paragraphs>
  <Slides>47</Slides>
  <Notes>39</Notes>
  <HiddenSlides>0</HiddenSlides>
  <MMClips>0</MMClips>
  <ScaleCrop>false</ScaleCrop>
  <HeadingPairs>
    <vt:vector size="8" baseType="variant">
      <vt:variant>
        <vt:lpstr>Fonts Used</vt:lpstr>
      </vt:variant>
      <vt:variant>
        <vt:i4>9</vt:i4>
      </vt:variant>
      <vt:variant>
        <vt:lpstr>Theme</vt:lpstr>
      </vt:variant>
      <vt:variant>
        <vt:i4>11</vt:i4>
      </vt:variant>
      <vt:variant>
        <vt:lpstr>Embedded OLE Servers</vt:lpstr>
      </vt:variant>
      <vt:variant>
        <vt:i4>1</vt:i4>
      </vt:variant>
      <vt:variant>
        <vt:lpstr>Slide Titles</vt:lpstr>
      </vt:variant>
      <vt:variant>
        <vt:i4>47</vt:i4>
      </vt:variant>
    </vt:vector>
  </HeadingPairs>
  <TitlesOfParts>
    <vt:vector size="68" baseType="lpstr">
      <vt:lpstr>Arial</vt:lpstr>
      <vt:lpstr>Calibri</vt:lpstr>
      <vt:lpstr>Consolas</vt:lpstr>
      <vt:lpstr>Segoe</vt:lpstr>
      <vt:lpstr>Segoe Light</vt:lpstr>
      <vt:lpstr>Segoe Semibold</vt:lpstr>
      <vt:lpstr>Segoe UI</vt:lpstr>
      <vt:lpstr>Segoe UI Light</vt:lpstr>
      <vt:lpstr>Wingdings</vt:lpstr>
      <vt:lpstr>MS1444_Windows Azure Template 16x9_r08b</vt:lpstr>
      <vt:lpstr>White with Consolas font for code slides</vt:lpstr>
      <vt:lpstr>1_MS1444_Windows Azure Template 16x9_r08a</vt:lpstr>
      <vt:lpstr>1_MS1444_Windows Azure Template 16x9_r08b</vt:lpstr>
      <vt:lpstr>2_MS1444_Windows Azure Template 16x9_r08b</vt:lpstr>
      <vt:lpstr>3_MS1444_Windows Azure Template 16x9_r08b</vt:lpstr>
      <vt:lpstr>4_MS1444_Windows Azure Template 16x9_r08b</vt:lpstr>
      <vt:lpstr>Windows_Azure_DevCamp_16x9_Template - FINAL2</vt:lpstr>
      <vt:lpstr>5_MS1444_Windows Azure Template 16x9_r08b</vt:lpstr>
      <vt:lpstr>Azure_PPT_template 1</vt:lpstr>
      <vt:lpstr>1_Azure_PPT_template 1</vt:lpstr>
      <vt:lpstr>think-cell Slide</vt:lpstr>
      <vt:lpstr>Windows Azure Virtual Machines</vt:lpstr>
      <vt:lpstr>Agenda</vt:lpstr>
      <vt:lpstr>Windows Azure VMs</vt:lpstr>
      <vt:lpstr>A Continuous Offering    From Private to     Public Cloud </vt:lpstr>
      <vt:lpstr>Windows Azure Virtual Machines</vt:lpstr>
      <vt:lpstr>Cloud First Provisioning</vt:lpstr>
      <vt:lpstr>Supported Windows Server Applications</vt:lpstr>
      <vt:lpstr>Linux on Windows Azure</vt:lpstr>
      <vt:lpstr>Gallery Images Available</vt:lpstr>
      <vt:lpstr>Virtual Machine Sizes</vt:lpstr>
      <vt:lpstr>Linux Offering</vt:lpstr>
      <vt:lpstr>Virtual Machines and Cloud Services</vt:lpstr>
      <vt:lpstr>Cloud Services, Roles, and Instances </vt:lpstr>
      <vt:lpstr>Cloud Services with Virtual Machines Multiple Virtual Machines can be hosted within the same cloud service </vt:lpstr>
      <vt:lpstr>Multiple Cloud Services Configuration</vt:lpstr>
      <vt:lpstr>DEMO</vt:lpstr>
      <vt:lpstr>Virtual Machine Availability </vt:lpstr>
      <vt:lpstr>Service Level Agreements </vt:lpstr>
      <vt:lpstr>Fault and Update Domains</vt:lpstr>
      <vt:lpstr>Fault and Update Domains</vt:lpstr>
      <vt:lpstr>Virtual Machine Availability Sets Update Domains are honored by host OS updates</vt:lpstr>
      <vt:lpstr>End to End Highly Available Solution Redundancy at every level</vt:lpstr>
      <vt:lpstr>Demo</vt:lpstr>
      <vt:lpstr>Disks</vt:lpstr>
      <vt:lpstr>VM disk layout</vt:lpstr>
      <vt:lpstr>VM disk layout</vt:lpstr>
      <vt:lpstr>VM disk layout</vt:lpstr>
      <vt:lpstr>Persistent Disk Management</vt:lpstr>
      <vt:lpstr>Disk Caching</vt:lpstr>
      <vt:lpstr>Persistent Disks and Highly Durable</vt:lpstr>
      <vt:lpstr>Persistent Disks and Highly Durable</vt:lpstr>
      <vt:lpstr>Images &amp; Disks</vt:lpstr>
      <vt:lpstr>Disks and Images</vt:lpstr>
      <vt:lpstr>Image Mobility</vt:lpstr>
      <vt:lpstr>Bring Your Own Server/VHD</vt:lpstr>
      <vt:lpstr>Imaging VMs in the Cloud</vt:lpstr>
      <vt:lpstr>What will work on upload…</vt:lpstr>
      <vt:lpstr>Tips on BYO Generalized Images</vt:lpstr>
      <vt:lpstr>Demo</vt:lpstr>
      <vt:lpstr>Managing VMs</vt:lpstr>
      <vt:lpstr>Manage using existing Tools</vt:lpstr>
      <vt:lpstr>Scripting Capabilities</vt:lpstr>
      <vt:lpstr>What can you do with PowerShell?</vt:lpstr>
      <vt:lpstr>Virtual Machine Management</vt:lpstr>
      <vt:lpstr>Hands-on Lab</vt:lpstr>
      <vt:lpstr>Summary</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Virtual Machines</dc:title>
  <dc:creator>Michael Washam</dc:creator>
  <dc:description>
    Comprehensive presentation that introduces the technical concepts and business value of Windows Azure Virtual Machines and Virtual Networks
by Michael Washammwasham@microsoft.com
</dc:description>
  <cp:lastModifiedBy>Bret Stateham</cp:lastModifiedBy>
  <cp:revision>710</cp:revision>
  <cp:lastPrinted>2012-06-13T17:37:07Z</cp:lastPrinted>
  <dcterms:created xsi:type="dcterms:W3CDTF">2006-08-16T00:00:00Z</dcterms:created>
  <dcterms:modified xsi:type="dcterms:W3CDTF">2013-09-26T16:48:01Z</dcterms:modified>
  <cp:version>1.0.4</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0x0101000439DE33269768429C68E4ADA8BF0B7F</vt:lpwstr>
  </property>
  <property fmtid="{D5CDD505-2E9C-101B-9397-08002B2CF9AE}" pid="3" name="IsMyDocuments">
    <vt:bool>true</vt:bool>
  </property>
</Properties>
</file>